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6"/>
  </p:notesMasterIdLst>
  <p:sldIdLst>
    <p:sldId id="256" r:id="rId2"/>
    <p:sldId id="270" r:id="rId3"/>
    <p:sldId id="271" r:id="rId4"/>
    <p:sldId id="272" r:id="rId5"/>
    <p:sldId id="277" r:id="rId6"/>
    <p:sldId id="279" r:id="rId7"/>
    <p:sldId id="273" r:id="rId8"/>
    <p:sldId id="278" r:id="rId9"/>
    <p:sldId id="258" r:id="rId10"/>
    <p:sldId id="275" r:id="rId11"/>
    <p:sldId id="259" r:id="rId12"/>
    <p:sldId id="276" r:id="rId13"/>
    <p:sldId id="269" r:id="rId14"/>
    <p:sldId id="274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56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/>
      <a:tcStyle>
        <a:tcBdr/>
        <a:fill>
          <a:solidFill>
            <a:srgbClr val="E8EBF5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/>
      <a:tcStyle>
        <a:tcBdr/>
        <a:fill>
          <a:solidFill>
            <a:srgbClr val="F0F0F0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/>
      <a:tcStyle>
        <a:tcBdr/>
        <a:fill>
          <a:solidFill>
            <a:srgbClr val="EBF1E8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Arial"/>
          <a:ea typeface="Arial"/>
          <a:cs typeface="Arial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8"/>
    <p:restoredTop sz="94694"/>
  </p:normalViewPr>
  <p:slideViewPr>
    <p:cSldViewPr snapToGrid="0">
      <p:cViewPr>
        <p:scale>
          <a:sx n="68" d="100"/>
          <a:sy n="68" d="100"/>
        </p:scale>
        <p:origin x="2496" y="1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86" name="Shape 86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Tavola da disegno 1.jpg" descr="Tavola da disegno 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6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1089477" y="5735637"/>
            <a:ext cx="7875094" cy="841376"/>
          </a:xfrm>
          <a:prstGeom prst="rect">
            <a:avLst/>
          </a:prstGeom>
        </p:spPr>
        <p:txBody>
          <a:bodyPr/>
          <a:lstStyle>
            <a:lvl1pPr>
              <a:defRPr sz="1200"/>
            </a:lvl1pPr>
            <a:lvl2pPr marL="571500" indent="-114300">
              <a:buSzPct val="100000"/>
              <a:buChar char="•"/>
              <a:defRPr sz="1200"/>
            </a:lvl2pPr>
            <a:lvl3pPr marL="1051560" indent="-137160">
              <a:buSzPct val="100000"/>
              <a:buChar char="•"/>
              <a:defRPr sz="1200"/>
            </a:lvl3pPr>
            <a:lvl4pPr marL="1524000" indent="-152400">
              <a:buSzPct val="100000"/>
              <a:buChar char="•"/>
              <a:defRPr sz="1200"/>
            </a:lvl4pPr>
            <a:lvl5pPr marL="1981200" indent="-152400">
              <a:buSzPct val="100000"/>
              <a:buChar char="•"/>
              <a:defRPr sz="1200"/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17" name="Titolo Testo"/>
          <p:cNvSpPr txBox="1">
            <a:spLocks noGrp="1"/>
          </p:cNvSpPr>
          <p:nvPr>
            <p:ph type="title"/>
          </p:nvPr>
        </p:nvSpPr>
        <p:spPr>
          <a:xfrm>
            <a:off x="1089477" y="2405322"/>
            <a:ext cx="10013046" cy="711636"/>
          </a:xfrm>
          <a:prstGeom prst="rect">
            <a:avLst/>
          </a:prstGeom>
        </p:spPr>
        <p:txBody>
          <a:bodyPr anchor="b"/>
          <a:lstStyle>
            <a:lvl1pPr>
              <a:defRPr sz="48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Titolo Testo</a:t>
            </a:r>
          </a:p>
        </p:txBody>
      </p:sp>
      <p:sp>
        <p:nvSpPr>
          <p:cNvPr id="18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7315200" y="6172200"/>
            <a:ext cx="2844800" cy="368301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595959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2_Title and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4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Titolo Testo</a:t>
            </a:r>
          </a:p>
        </p:txBody>
      </p:sp>
      <p:sp>
        <p:nvSpPr>
          <p:cNvPr id="45" name="Corpo livello uno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Copia di 2_Title and Content and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4_Title and Content and Picture">
    <p:bg>
      <p:bgPr>
        <a:solidFill>
          <a:srgbClr val="18171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Picture 22" descr="Picture 22"/>
          <p:cNvPicPr>
            <a:picLocks noChangeAspect="1"/>
          </p:cNvPicPr>
          <p:nvPr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491002" y="6335017"/>
            <a:ext cx="11209995" cy="315405"/>
          </a:xfrm>
          <a:prstGeom prst="rect">
            <a:avLst/>
          </a:prstGeom>
          <a:ln w="12700">
            <a:miter lim="400000"/>
          </a:ln>
        </p:spPr>
      </p:pic>
      <p:sp>
        <p:nvSpPr>
          <p:cNvPr id="60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61" name="Strictly confidential - for internal use only. Do not share or forward."/>
          <p:cNvSpPr txBox="1"/>
          <p:nvPr/>
        </p:nvSpPr>
        <p:spPr>
          <a:xfrm>
            <a:off x="1157758" y="6435414"/>
            <a:ext cx="188965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t>Design&amp;Trends Townhall 2023-2024</a:t>
            </a:r>
          </a:p>
        </p:txBody>
      </p:sp>
      <p:sp>
        <p:nvSpPr>
          <p:cNvPr id="62" name="Footer Placeholder 4"/>
          <p:cNvSpPr txBox="1"/>
          <p:nvPr/>
        </p:nvSpPr>
        <p:spPr>
          <a:xfrm>
            <a:off x="4084320" y="6381398"/>
            <a:ext cx="4023360" cy="231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 anchor="ctr">
            <a:spAutoFit/>
          </a:bodyPr>
          <a:lstStyle>
            <a:lvl1pPr algn="ctr">
              <a:defRPr sz="800">
                <a:solidFill>
                  <a:srgbClr val="FFFFFF"/>
                </a:solidFill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r>
              <a:t>The Roadmap to Tomorrow</a:t>
            </a:r>
          </a:p>
        </p:txBody>
      </p:sp>
      <p:pic>
        <p:nvPicPr>
          <p:cNvPr id="63" name="Picture 14" descr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915" y="6420768"/>
            <a:ext cx="262113" cy="131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4" name="Picture 18" descr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3186" y="6425886"/>
            <a:ext cx="841903" cy="128291"/>
          </a:xfrm>
          <a:prstGeom prst="rect">
            <a:avLst/>
          </a:prstGeom>
          <a:ln w="12700">
            <a:miter lim="400000"/>
          </a:ln>
        </p:spPr>
      </p:pic>
      <p:sp>
        <p:nvSpPr>
          <p:cNvPr id="65" name="Titolo Testo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t>Titolo Testo</a:t>
            </a:r>
          </a:p>
        </p:txBody>
      </p:sp>
      <p:sp>
        <p:nvSpPr>
          <p:cNvPr id="66" name="Corpo livello uno…"/>
          <p:cNvSpPr txBox="1"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FFFFFF"/>
                </a:solidFill>
              </a:defRPr>
            </a:lvl2pPr>
            <a:lvl3pPr>
              <a:defRPr>
                <a:solidFill>
                  <a:srgbClr val="FFFFFF"/>
                </a:solidFill>
              </a:defRPr>
            </a:lvl3pPr>
            <a:lvl4pPr>
              <a:defRPr>
                <a:solidFill>
                  <a:srgbClr val="FFFFFF"/>
                </a:solidFill>
              </a:defRPr>
            </a:lvl4pPr>
            <a:lvl5pPr>
              <a:defRPr>
                <a:solidFill>
                  <a:srgbClr val="FFFFFF"/>
                </a:solidFill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74" name="Corpo livello uno…"/>
          <p:cNvSpPr txBox="1">
            <a:spLocks noGrp="1"/>
          </p:cNvSpPr>
          <p:nvPr>
            <p:ph type="body" sz="quarter" idx="1"/>
          </p:nvPr>
        </p:nvSpPr>
        <p:spPr>
          <a:xfrm>
            <a:off x="939612" y="2345353"/>
            <a:ext cx="4556759" cy="330641"/>
          </a:xfrm>
          <a:prstGeom prst="rect">
            <a:avLst/>
          </a:prstGeom>
        </p:spPr>
        <p:txBody>
          <a:bodyPr/>
          <a:lstStyle>
            <a:lvl1pPr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marL="609600" indent="-152400">
              <a:buSzPct val="100000"/>
              <a:buChar char="•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L="1097280" indent="-182880">
              <a:buSzPct val="100000"/>
              <a:buChar char="•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L="1574800" indent="-203200">
              <a:buSzPct val="100000"/>
              <a:buChar char="•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L="2032000" indent="-203200">
              <a:buSzPct val="100000"/>
              <a:buChar char="•"/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</a:lstStyle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  <p:sp>
        <p:nvSpPr>
          <p:cNvPr id="75" name="Text Placeholder 5"/>
          <p:cNvSpPr>
            <a:spLocks noGrp="1"/>
          </p:cNvSpPr>
          <p:nvPr>
            <p:ph type="body" sz="quarter" idx="21"/>
          </p:nvPr>
        </p:nvSpPr>
        <p:spPr>
          <a:xfrm>
            <a:off x="1183452" y="2699094"/>
            <a:ext cx="4312919" cy="1093046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600"/>
            </a:pPr>
            <a:endParaRPr/>
          </a:p>
        </p:txBody>
      </p:sp>
      <p:sp>
        <p:nvSpPr>
          <p:cNvPr id="76" name="Titolo Testo"/>
          <p:cNvSpPr txBox="1">
            <a:spLocks noGrp="1"/>
          </p:cNvSpPr>
          <p:nvPr>
            <p:ph type="title"/>
          </p:nvPr>
        </p:nvSpPr>
        <p:spPr>
          <a:xfrm>
            <a:off x="939612" y="1229360"/>
            <a:ext cx="4556760" cy="1115995"/>
          </a:xfrm>
          <a:prstGeom prst="rect">
            <a:avLst/>
          </a:prstGeom>
        </p:spPr>
        <p:txBody>
          <a:bodyPr anchor="ctr"/>
          <a:lstStyle>
            <a:lvl1pPr>
              <a:defRPr>
                <a:latin typeface="Montserrat Medium"/>
                <a:ea typeface="Montserrat Medium"/>
                <a:cs typeface="Montserrat Medium"/>
                <a:sym typeface="Montserrat Medium"/>
              </a:defRPr>
            </a:lvl1pPr>
          </a:lstStyle>
          <a:p>
            <a:r>
              <a:t>Titolo Testo</a:t>
            </a:r>
          </a:p>
        </p:txBody>
      </p:sp>
      <p:sp>
        <p:nvSpPr>
          <p:cNvPr id="77" name="Text Placeholder 5"/>
          <p:cNvSpPr>
            <a:spLocks noGrp="1"/>
          </p:cNvSpPr>
          <p:nvPr>
            <p:ph type="body" sz="quarter" idx="22"/>
          </p:nvPr>
        </p:nvSpPr>
        <p:spPr>
          <a:xfrm>
            <a:off x="939611" y="3977671"/>
            <a:ext cx="4556759" cy="330641"/>
          </a:xfrm>
          <a:prstGeom prst="rect">
            <a:avLst/>
          </a:prstGeom>
        </p:spPr>
        <p:txBody>
          <a:bodyPr/>
          <a:lstStyle/>
          <a:p>
            <a:pPr>
              <a:defRPr sz="1600">
                <a:latin typeface="Montserrat Medium"/>
                <a:ea typeface="Montserrat Medium"/>
                <a:cs typeface="Montserrat Medium"/>
                <a:sym typeface="Montserrat Medium"/>
              </a:defRPr>
            </a:pPr>
            <a:endParaRPr/>
          </a:p>
        </p:txBody>
      </p:sp>
      <p:sp>
        <p:nvSpPr>
          <p:cNvPr id="78" name="Text Placeholder 5"/>
          <p:cNvSpPr>
            <a:spLocks noGrp="1"/>
          </p:cNvSpPr>
          <p:nvPr>
            <p:ph type="body" sz="quarter" idx="23"/>
          </p:nvPr>
        </p:nvSpPr>
        <p:spPr>
          <a:xfrm>
            <a:off x="1183452" y="4331413"/>
            <a:ext cx="4312919" cy="1093046"/>
          </a:xfrm>
          <a:prstGeom prst="rect">
            <a:avLst/>
          </a:prstGeom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600"/>
            </a:pPr>
            <a:endParaRPr/>
          </a:p>
        </p:txBody>
      </p:sp>
      <p:sp>
        <p:nvSpPr>
          <p:cNvPr id="79" name="Picture Placeholder 26"/>
          <p:cNvSpPr>
            <a:spLocks noGrp="1"/>
          </p:cNvSpPr>
          <p:nvPr>
            <p:ph type="pic" idx="24"/>
          </p:nvPr>
        </p:nvSpPr>
        <p:spPr>
          <a:xfrm>
            <a:off x="6096000" y="0"/>
            <a:ext cx="6096000" cy="685800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1" descr="Picture 21"/>
          <p:cNvPicPr>
            <a:picLocks noChangeAspect="1"/>
          </p:cNvPicPr>
          <p:nvPr/>
        </p:nvPicPr>
        <p:blipFill>
          <a:blip r:embed="rId7">
            <a:alphaModFix amt="4000"/>
          </a:blip>
          <a:stretch>
            <a:fillRect/>
          </a:stretch>
        </p:blipFill>
        <p:spPr>
          <a:xfrm>
            <a:off x="478333" y="6334304"/>
            <a:ext cx="11235334" cy="316118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9442062" y="6387749"/>
            <a:ext cx="202998" cy="2184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ctr">
              <a:defRPr sz="700">
                <a:solidFill>
                  <a:srgbClr val="404040"/>
                </a:solidFill>
                <a:latin typeface="Avenir"/>
                <a:ea typeface="Avenir"/>
                <a:cs typeface="Avenir"/>
                <a:sym typeface="Avenir Roman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  <p:sp>
        <p:nvSpPr>
          <p:cNvPr id="4" name="Strictly confidential - for internal use only. Do not share or forward."/>
          <p:cNvSpPr txBox="1"/>
          <p:nvPr/>
        </p:nvSpPr>
        <p:spPr>
          <a:xfrm>
            <a:off x="1157758" y="6435414"/>
            <a:ext cx="1889650" cy="127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0" tIns="0" rIns="0" bIns="0">
            <a:spAutoFit/>
          </a:bodyPr>
          <a:lstStyle>
            <a:lvl1pPr>
              <a:defRPr sz="800">
                <a:solidFill>
                  <a:srgbClr val="404040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</a:lstStyle>
          <a:p>
            <a:r>
              <a:t>Design&amp;Trends Townhall 2023-2024</a:t>
            </a:r>
          </a:p>
        </p:txBody>
      </p:sp>
      <p:pic>
        <p:nvPicPr>
          <p:cNvPr id="5" name="Picture 3" descr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7915" y="6420768"/>
            <a:ext cx="262113" cy="131057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Picture 7" descr="Picture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3186" y="6425886"/>
            <a:ext cx="841903" cy="128291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itolo Testo"/>
          <p:cNvSpPr txBox="1">
            <a:spLocks noGrp="1"/>
          </p:cNvSpPr>
          <p:nvPr>
            <p:ph type="title"/>
          </p:nvPr>
        </p:nvSpPr>
        <p:spPr>
          <a:xfrm>
            <a:off x="1157758" y="1540934"/>
            <a:ext cx="9944766" cy="545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Titolo Testo</a:t>
            </a:r>
          </a:p>
        </p:txBody>
      </p:sp>
      <p:sp>
        <p:nvSpPr>
          <p:cNvPr id="8" name="Corpo livello uno…"/>
          <p:cNvSpPr txBox="1">
            <a:spLocks noGrp="1"/>
          </p:cNvSpPr>
          <p:nvPr>
            <p:ph type="body" idx="1"/>
          </p:nvPr>
        </p:nvSpPr>
        <p:spPr>
          <a:xfrm>
            <a:off x="491003" y="542196"/>
            <a:ext cx="11209994" cy="42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/>
          <a:p>
            <a:r>
              <a:t>Corpo livello uno</a:t>
            </a:r>
          </a:p>
          <a:p>
            <a:pPr lvl="1"/>
            <a:r>
              <a:t>Corpo livello due</a:t>
            </a:r>
          </a:p>
          <a:p>
            <a:pPr lvl="2"/>
            <a:r>
              <a:t>Corpo livello tre</a:t>
            </a:r>
          </a:p>
          <a:p>
            <a:pPr lvl="3"/>
            <a:r>
              <a:t>Corpo livello quattro</a:t>
            </a:r>
          </a:p>
          <a:p>
            <a:pPr lvl="4"/>
            <a:r>
              <a:t>Corpo livello cinque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</p:sldLayoutIdLst>
  <p:transition spd="med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venir"/>
          <a:ea typeface="Avenir"/>
          <a:cs typeface="Avenir"/>
          <a:sym typeface="Avenir Roman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venir"/>
          <a:ea typeface="Avenir"/>
          <a:cs typeface="Avenir"/>
          <a:sym typeface="Avenir Roman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venir"/>
          <a:ea typeface="Avenir"/>
          <a:cs typeface="Avenir"/>
          <a:sym typeface="Avenir Roman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venir"/>
          <a:ea typeface="Avenir"/>
          <a:cs typeface="Avenir"/>
          <a:sym typeface="Avenir Roman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venir"/>
          <a:ea typeface="Avenir"/>
          <a:cs typeface="Avenir"/>
          <a:sym typeface="Avenir Roman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venir"/>
          <a:ea typeface="Avenir"/>
          <a:cs typeface="Avenir"/>
          <a:sym typeface="Avenir Roman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venir"/>
          <a:ea typeface="Avenir"/>
          <a:cs typeface="Avenir"/>
          <a:sym typeface="Avenir Roman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venir"/>
          <a:ea typeface="Avenir"/>
          <a:cs typeface="Avenir"/>
          <a:sym typeface="Avenir Roman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200" b="0" i="0" u="none" strike="noStrike" cap="none" spc="0" baseline="0">
          <a:solidFill>
            <a:srgbClr val="000000"/>
          </a:solidFill>
          <a:uFillTx/>
          <a:latin typeface="Avenir"/>
          <a:ea typeface="Avenir"/>
          <a:cs typeface="Avenir"/>
          <a:sym typeface="Avenir Roman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ontserrat Light"/>
          <a:ea typeface="Montserrat Light"/>
          <a:cs typeface="Montserrat Light"/>
          <a:sym typeface="Montserrat Light"/>
        </a:defRPr>
      </a:lvl1pPr>
      <a:lvl2pPr marL="0" marR="0" indent="457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ontserrat Light"/>
          <a:ea typeface="Montserrat Light"/>
          <a:cs typeface="Montserrat Light"/>
          <a:sym typeface="Montserrat Light"/>
        </a:defRPr>
      </a:lvl2pPr>
      <a:lvl3pPr marL="0" marR="0" indent="914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ontserrat Light"/>
          <a:ea typeface="Montserrat Light"/>
          <a:cs typeface="Montserrat Light"/>
          <a:sym typeface="Montserrat Light"/>
        </a:defRPr>
      </a:lvl3pPr>
      <a:lvl4pPr marL="0" marR="0" indent="1371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ontserrat Light"/>
          <a:ea typeface="Montserrat Light"/>
          <a:cs typeface="Montserrat Light"/>
          <a:sym typeface="Montserrat Light"/>
        </a:defRPr>
      </a:lvl4pPr>
      <a:lvl5pPr marL="0" marR="0" indent="18288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ontserrat Light"/>
          <a:ea typeface="Montserrat Light"/>
          <a:cs typeface="Montserrat Light"/>
          <a:sym typeface="Montserrat Light"/>
        </a:defRPr>
      </a:lvl5pPr>
      <a:lvl6pPr marL="0" marR="0" indent="22860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ontserrat Light"/>
          <a:ea typeface="Montserrat Light"/>
          <a:cs typeface="Montserrat Light"/>
          <a:sym typeface="Montserrat Light"/>
        </a:defRPr>
      </a:lvl6pPr>
      <a:lvl7pPr marL="0" marR="0" indent="27432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ontserrat Light"/>
          <a:ea typeface="Montserrat Light"/>
          <a:cs typeface="Montserrat Light"/>
          <a:sym typeface="Montserrat Light"/>
        </a:defRPr>
      </a:lvl7pPr>
      <a:lvl8pPr marL="0" marR="0" indent="32004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ontserrat Light"/>
          <a:ea typeface="Montserrat Light"/>
          <a:cs typeface="Montserrat Light"/>
          <a:sym typeface="Montserrat Light"/>
        </a:defRPr>
      </a:lvl8pPr>
      <a:lvl9pPr marL="0" marR="0" indent="3657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sz="2000" b="0" i="0" u="none" strike="noStrike" cap="none" spc="0" baseline="0">
          <a:solidFill>
            <a:srgbClr val="000000"/>
          </a:solidFill>
          <a:uFillTx/>
          <a:latin typeface="Montserrat Light"/>
          <a:ea typeface="Montserrat Light"/>
          <a:cs typeface="Montserrat Light"/>
          <a:sym typeface="Montserrat Light"/>
        </a:defRPr>
      </a:lvl9pPr>
    </p:bodyStyle>
    <p:other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Roman"/>
        </a:defRPr>
      </a:lvl1pPr>
      <a:lvl2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Roman"/>
        </a:defRPr>
      </a:lvl2pPr>
      <a:lvl3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Roman"/>
        </a:defRPr>
      </a:lvl3pPr>
      <a:lvl4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Roman"/>
        </a:defRPr>
      </a:lvl4pPr>
      <a:lvl5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Roman"/>
        </a:defRPr>
      </a:lvl5pPr>
      <a:lvl6pPr marL="0" marR="0" indent="22860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Roman"/>
        </a:defRPr>
      </a:lvl6pPr>
      <a:lvl7pPr marL="0" marR="0" indent="2743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Roman"/>
        </a:defRPr>
      </a:lvl7pPr>
      <a:lvl8pPr marL="0" marR="0" indent="3200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Roman"/>
        </a:defRPr>
      </a:lvl8pPr>
      <a:lvl9pPr marL="0" marR="0" indent="3657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Roman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emf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emf"/><Relationship Id="rId4" Type="http://schemas.openxmlformats.org/officeDocument/2006/relationships/image" Target="../media/image9.emf"/></Relationships>
</file>

<file path=ppt/slides/_rels/slide1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emf"/><Relationship Id="rId4" Type="http://schemas.openxmlformats.org/officeDocument/2006/relationships/image" Target="../media/image9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.emf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emf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emf"/><Relationship Id="rId4" Type="http://schemas.openxmlformats.org/officeDocument/2006/relationships/image" Target="../media/image14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1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emf"/><Relationship Id="rId4" Type="http://schemas.openxmlformats.org/officeDocument/2006/relationships/image" Target="../media/image16.emf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emf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F6F56930-A3B3-F7AC-1A30-4529670BB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19" y="-7158"/>
            <a:ext cx="12243619" cy="686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C64278F-3264-00F4-1DB6-B1852C1ECE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2" y="477176"/>
            <a:ext cx="2468231" cy="272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BB6CE67-A257-32A7-11C6-E452D190B7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92" y="1663640"/>
            <a:ext cx="5615806" cy="2778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DCC7015-46EE-57FE-824C-AD333F2D007C}"/>
              </a:ext>
            </a:extLst>
          </p:cNvPr>
          <p:cNvSpPr txBox="1"/>
          <p:nvPr/>
        </p:nvSpPr>
        <p:spPr>
          <a:xfrm>
            <a:off x="440592" y="4733595"/>
            <a:ext cx="424570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2400" b="1" dirty="0">
                <a:latin typeface="Avenir Book" panose="02000503020000020003" pitchFamily="2" charset="0"/>
              </a:rPr>
              <a:t>The CreativeHub </a:t>
            </a:r>
            <a:r>
              <a:rPr lang="en-IT" sz="2400" b="1" dirty="0">
                <a:solidFill>
                  <a:srgbClr val="4569FA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5D243A0-E75F-6047-FD31-C18CFDD75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923" y="495830"/>
            <a:ext cx="1701800" cy="25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2B842D5-0FD9-0B2C-E461-8059A9F5A5CB}"/>
              </a:ext>
            </a:extLst>
          </p:cNvPr>
          <p:cNvSpPr txBox="1"/>
          <p:nvPr/>
        </p:nvSpPr>
        <p:spPr>
          <a:xfrm>
            <a:off x="7030080" y="883486"/>
            <a:ext cx="187495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IT" spc="-300" dirty="0">
                <a:solidFill>
                  <a:srgbClr val="4569FA"/>
                </a:solidFill>
                <a:latin typeface="Dogica" panose="02000509000000000000" pitchFamily="49" charset="0"/>
              </a:rPr>
              <a:t>00.00.00</a:t>
            </a:r>
          </a:p>
        </p:txBody>
      </p:sp>
      <p:sp>
        <p:nvSpPr>
          <p:cNvPr id="17" name="Title 155">
            <a:extLst>
              <a:ext uri="{FF2B5EF4-FFF2-40B4-BE49-F238E27FC236}">
                <a16:creationId xmlns:a16="http://schemas.microsoft.com/office/drawing/2014/main" id="{AD7683CA-B999-EAD0-35F3-E1D78F7E2AC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234" y="6105923"/>
            <a:ext cx="9944766" cy="5459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  <a:latin typeface="Avenir LT Std 55 Roman"/>
                <a:ea typeface="Avenir LT Std 55 Roman"/>
                <a:cs typeface="Avenir LT Std 55 Roman"/>
                <a:sym typeface="Avenir LT Std 55 Roman"/>
              </a:defRPr>
            </a:lvl1pPr>
          </a:lstStyle>
          <a:p>
            <a:r>
              <a:rPr lang="it-IT" sz="2400" dirty="0" err="1">
                <a:solidFill>
                  <a:schemeClr val="tx1"/>
                </a:solidFill>
                <a:latin typeface="Avenir LT Std 45 Book" panose="020B0502020203020204" pitchFamily="34" charset="0"/>
              </a:rPr>
              <a:t>Lorem</a:t>
            </a:r>
            <a:r>
              <a:rPr lang="it-IT" sz="2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 </a:t>
            </a:r>
            <a:r>
              <a:rPr lang="it-IT" sz="2400" dirty="0" err="1">
                <a:solidFill>
                  <a:schemeClr val="tx1"/>
                </a:solidFill>
                <a:latin typeface="Avenir LT Std 45 Book" panose="020B0502020203020204" pitchFamily="34" charset="0"/>
              </a:rPr>
              <a:t>Ipsum</a:t>
            </a:r>
            <a:endParaRPr sz="2400" dirty="0">
              <a:solidFill>
                <a:schemeClr val="tx1"/>
              </a:solidFill>
              <a:latin typeface="Avenir LT Std 45 Book" panose="020B0502020203020204" pitchFamily="34" charset="0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117C-6B22-C20E-95D1-A99EFFA6CB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white textile in close up image">
            <a:extLst>
              <a:ext uri="{FF2B5EF4-FFF2-40B4-BE49-F238E27FC236}">
                <a16:creationId xmlns:a16="http://schemas.microsoft.com/office/drawing/2014/main" id="{85D1E423-9C7B-5D09-987E-6129EE4D44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3" b="8183"/>
          <a:stretch>
            <a:fillRect/>
          </a:stretch>
        </p:blipFill>
        <p:spPr bwMode="auto">
          <a:xfrm>
            <a:off x="-1" y="0"/>
            <a:ext cx="123001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itle 59">
            <a:extLst>
              <a:ext uri="{FF2B5EF4-FFF2-40B4-BE49-F238E27FC236}">
                <a16:creationId xmlns:a16="http://schemas.microsoft.com/office/drawing/2014/main" id="{6007B1A8-CF9A-42C4-94C5-71645919B5A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36722" y="2497035"/>
            <a:ext cx="5691755" cy="3015253"/>
          </a:xfrm>
          <a:prstGeom prst="rect">
            <a:avLst/>
          </a:prstGeom>
        </p:spPr>
        <p:txBody>
          <a:bodyPr/>
          <a:lstStyle/>
          <a:p>
            <a:pPr>
              <a:defRPr sz="3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rPr dirty="0"/>
              <a:t>Here you can write something </a:t>
            </a:r>
            <a:r>
              <a:rPr dirty="0">
                <a:solidFill>
                  <a:srgbClr val="4569FA"/>
                </a:solidFill>
              </a:rPr>
              <a:t>meaningful</a:t>
            </a:r>
            <a:br>
              <a:rPr dirty="0">
                <a:solidFill>
                  <a:srgbClr val="4569FA"/>
                </a:solidFill>
              </a:rPr>
            </a:br>
            <a:r>
              <a:rPr dirty="0"/>
              <a:t>on </a:t>
            </a:r>
            <a:r>
              <a:rPr lang="it-IT" dirty="0"/>
              <a:t>light</a:t>
            </a:r>
            <a:r>
              <a:rPr dirty="0"/>
              <a:t> background</a:t>
            </a:r>
          </a:p>
          <a:p>
            <a:pPr>
              <a:defRPr sz="3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endParaRPr dirty="0"/>
          </a:p>
          <a:p>
            <a:pPr>
              <a:defRPr sz="23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rPr dirty="0"/>
              <a:t>(this is a placeholder image)</a:t>
            </a:r>
          </a:p>
        </p:txBody>
      </p:sp>
      <p:sp>
        <p:nvSpPr>
          <p:cNvPr id="116" name="Subtitle 20">
            <a:extLst>
              <a:ext uri="{FF2B5EF4-FFF2-40B4-BE49-F238E27FC236}">
                <a16:creationId xmlns:a16="http://schemas.microsoft.com/office/drawing/2014/main" id="{B627F2B3-BC96-3DE8-6A54-81D00533711E}"/>
              </a:ext>
            </a:extLst>
          </p:cNvPr>
          <p:cNvSpPr txBox="1"/>
          <p:nvPr/>
        </p:nvSpPr>
        <p:spPr>
          <a:xfrm>
            <a:off x="536722" y="1642206"/>
            <a:ext cx="11118555" cy="42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</a:lstStyle>
          <a:p>
            <a:r>
              <a:rPr dirty="0"/>
              <a:t>Add a title here</a:t>
            </a:r>
          </a:p>
        </p:txBody>
      </p:sp>
      <p:sp>
        <p:nvSpPr>
          <p:cNvPr id="9" name="Linea">
            <a:extLst>
              <a:ext uri="{FF2B5EF4-FFF2-40B4-BE49-F238E27FC236}">
                <a16:creationId xmlns:a16="http://schemas.microsoft.com/office/drawing/2014/main" id="{3E45383A-0360-A219-B6FD-EC5C258CA834}"/>
              </a:ext>
            </a:extLst>
          </p:cNvPr>
          <p:cNvSpPr/>
          <p:nvPr/>
        </p:nvSpPr>
        <p:spPr>
          <a:xfrm>
            <a:off x="272374" y="6427196"/>
            <a:ext cx="11673192" cy="0"/>
          </a:xfrm>
          <a:prstGeom prst="line">
            <a:avLst/>
          </a:prstGeom>
          <a:ln w="6350">
            <a:solidFill>
              <a:schemeClr val="bg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C6B4C8-27CB-EED0-E10F-E4DDF870EAD4}"/>
              </a:ext>
            </a:extLst>
          </p:cNvPr>
          <p:cNvSpPr txBox="1"/>
          <p:nvPr/>
        </p:nvSpPr>
        <p:spPr>
          <a:xfrm>
            <a:off x="198218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bg1"/>
                </a:solidFill>
                <a:latin typeface="Avenir Book" panose="02000503020000020003" pitchFamily="2" charset="0"/>
              </a:rPr>
              <a:t>The CreativeHub </a:t>
            </a:r>
            <a:r>
              <a:rPr lang="en-IT" sz="1000" b="1" dirty="0">
                <a:solidFill>
                  <a:srgbClr val="4569FA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04B42C8-76A0-C4E2-0396-20D967B119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913" y="6575054"/>
            <a:ext cx="868608" cy="95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9229530-E6D0-E86F-D46E-692A470FDE74}"/>
              </a:ext>
            </a:extLst>
          </p:cNvPr>
          <p:cNvSpPr txBox="1"/>
          <p:nvPr/>
        </p:nvSpPr>
        <p:spPr>
          <a:xfrm>
            <a:off x="9569057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bg1"/>
                </a:solidFill>
                <a:latin typeface="Avenir Book" panose="02000503020000020003" pitchFamily="2" charset="0"/>
              </a:rPr>
              <a:t>9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ED273D-68CA-1A0E-23B9-5DF00045349B}"/>
              </a:ext>
            </a:extLst>
          </p:cNvPr>
          <p:cNvSpPr/>
          <p:nvPr/>
        </p:nvSpPr>
        <p:spPr>
          <a:xfrm>
            <a:off x="0" y="-2778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7F3AA0-11C0-7B60-CA0A-2C3BBE2592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74" y="264586"/>
            <a:ext cx="1370159" cy="393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106711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mori-m-DRxZNCVnMR8-unsplash.png" descr="mori-m-DRxZNCVnMR8-unsplash.png"/>
          <p:cNvPicPr>
            <a:picLocks noGrp="1" noChangeAspect="1"/>
          </p:cNvPicPr>
          <p:nvPr>
            <p:ph type="pic" idx="24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748"/>
                    </a14:imgEffect>
                    <a14:imgEffect>
                      <a14:saturation sat="253000"/>
                    </a14:imgEffect>
                  </a14:imgLayer>
                </a14:imgProps>
              </a:ext>
            </a:extLst>
          </a:blip>
          <a:srcRect l="31583" r="18416"/>
          <a:stretch>
            <a:fillRect/>
          </a:stretch>
        </p:blipFill>
        <p:spPr>
          <a:xfrm>
            <a:off x="6095980" y="0"/>
            <a:ext cx="6096001" cy="6858001"/>
          </a:xfrm>
          <a:prstGeom prst="rect">
            <a:avLst/>
          </a:prstGeom>
        </p:spPr>
      </p:pic>
      <p:sp>
        <p:nvSpPr>
          <p:cNvPr id="119" name="Text Placeholder 7"/>
          <p:cNvSpPr txBox="1">
            <a:spLocks noGrp="1"/>
          </p:cNvSpPr>
          <p:nvPr>
            <p:ph type="body" sz="quarter" idx="1"/>
          </p:nvPr>
        </p:nvSpPr>
        <p:spPr>
          <a:xfrm>
            <a:off x="939612" y="2345353"/>
            <a:ext cx="4556759" cy="330641"/>
          </a:xfrm>
          <a:prstGeom prst="rect">
            <a:avLst/>
          </a:prstGeom>
        </p:spPr>
        <p:txBody>
          <a:bodyPr/>
          <a:lstStyle>
            <a:lvl1pPr>
              <a:defRPr>
                <a:latin typeface="Avenir LT Std 55 Roman"/>
                <a:ea typeface="Avenir LT Std 55 Roman"/>
                <a:cs typeface="Avenir LT Std 55 Roman"/>
                <a:sym typeface="Avenir LT Std 55 Roman"/>
              </a:defRPr>
            </a:lvl1pPr>
          </a:lstStyle>
          <a:p>
            <a:r>
              <a:rPr dirty="0">
                <a:solidFill>
                  <a:srgbClr val="4569FA"/>
                </a:solidFill>
              </a:rPr>
              <a:t>Your subtitle goes here</a:t>
            </a:r>
          </a:p>
        </p:txBody>
      </p:sp>
      <p:sp>
        <p:nvSpPr>
          <p:cNvPr id="120" name="Text Placeholder 8"/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t>Here place the body of your text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t>Here place the body of your text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t>Here place the body of your text</a:t>
            </a:r>
          </a:p>
        </p:txBody>
      </p:sp>
      <p:sp>
        <p:nvSpPr>
          <p:cNvPr id="121" name="Title 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LT Std 55 Roman"/>
                <a:ea typeface="Avenir LT Std 55 Roman"/>
                <a:cs typeface="Avenir LT Std 55 Roman"/>
                <a:sym typeface="Avenir LT Std 55 Roman"/>
              </a:defRPr>
            </a:lvl1pPr>
          </a:lstStyle>
          <a:p>
            <a:r>
              <a:t>Your title goes here</a:t>
            </a:r>
          </a:p>
        </p:txBody>
      </p:sp>
      <p:sp>
        <p:nvSpPr>
          <p:cNvPr id="122" name="Text Placeholder 9"/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>
                <a:latin typeface="Avenir LT Std 55 Roman"/>
                <a:ea typeface="Avenir LT Std 55 Roman"/>
                <a:cs typeface="Avenir LT Std 55 Roman"/>
                <a:sym typeface="Avenir LT Std 55 Roman"/>
              </a:defRPr>
            </a:lvl1pPr>
          </a:lstStyle>
          <a:p>
            <a:r>
              <a:rPr dirty="0">
                <a:solidFill>
                  <a:srgbClr val="4569FA"/>
                </a:solidFill>
              </a:rPr>
              <a:t>Your subtitle goes here</a:t>
            </a:r>
          </a:p>
        </p:txBody>
      </p:sp>
      <p:sp>
        <p:nvSpPr>
          <p:cNvPr id="123" name="Text Placeholder 10"/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t>Here place the body of your text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t>Here place the body of your text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t>Here place the body of your text</a:t>
            </a:r>
          </a:p>
        </p:txBody>
      </p:sp>
      <p:sp>
        <p:nvSpPr>
          <p:cNvPr id="124" name="CasellaDiTesto 2"/>
          <p:cNvSpPr txBox="1"/>
          <p:nvPr/>
        </p:nvSpPr>
        <p:spPr>
          <a:xfrm>
            <a:off x="6139969" y="525769"/>
            <a:ext cx="6008023" cy="29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</a:lstStyle>
          <a:p>
            <a:r>
              <a:t>(this is a placeholder image)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65DDC5-D2E0-0FFB-F735-F32808165CB1}"/>
              </a:ext>
            </a:extLst>
          </p:cNvPr>
          <p:cNvSpPr txBox="1"/>
          <p:nvPr/>
        </p:nvSpPr>
        <p:spPr>
          <a:xfrm>
            <a:off x="198218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latin typeface="Avenir Book" panose="02000503020000020003" pitchFamily="2" charset="0"/>
              </a:rPr>
              <a:t>The CreativeHub </a:t>
            </a:r>
            <a:r>
              <a:rPr lang="en-IT" sz="1000" b="1" dirty="0">
                <a:solidFill>
                  <a:srgbClr val="4569FA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6E3FB9-168C-B060-DF14-57DEAAFB9B41}"/>
              </a:ext>
            </a:extLst>
          </p:cNvPr>
          <p:cNvSpPr txBox="1"/>
          <p:nvPr/>
        </p:nvSpPr>
        <p:spPr>
          <a:xfrm>
            <a:off x="9569057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tx1"/>
                </a:solidFill>
                <a:latin typeface="Avenir Book" panose="02000503020000020003" pitchFamily="2" charset="0"/>
              </a:rPr>
              <a:t>10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9A683F-C68E-968B-F0E0-5B25C031E4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220" y="6575054"/>
            <a:ext cx="865346" cy="955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93778A-B10D-895A-2F7C-CB52539486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74" y="267035"/>
            <a:ext cx="1370159" cy="39309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C08AC9F-C569-B0BD-1032-3FB52751AFD5}"/>
              </a:ext>
            </a:extLst>
          </p:cNvPr>
          <p:cNvSpPr/>
          <p:nvPr/>
        </p:nvSpPr>
        <p:spPr>
          <a:xfrm>
            <a:off x="0" y="-2778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006F9-7991-7E40-7C50-BE8F945CDB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EBD63C8B-8B97-6B64-8F3B-895D59551E4B}"/>
              </a:ext>
            </a:extLst>
          </p:cNvPr>
          <p:cNvSpPr/>
          <p:nvPr/>
        </p:nvSpPr>
        <p:spPr>
          <a:xfrm>
            <a:off x="0" y="-2778"/>
            <a:ext cx="12192000" cy="6860778"/>
          </a:xfrm>
          <a:prstGeom prst="rect">
            <a:avLst/>
          </a:prstGeom>
          <a:solidFill>
            <a:srgbClr val="4569FA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8" name="mori-m-DRxZNCVnMR8-unsplash.png" descr="mori-m-DRxZNCVnMR8-unsplash.png">
            <a:extLst>
              <a:ext uri="{FF2B5EF4-FFF2-40B4-BE49-F238E27FC236}">
                <a16:creationId xmlns:a16="http://schemas.microsoft.com/office/drawing/2014/main" id="{2C32E91F-CBA3-A4E3-1EF4-3AF98744BF00}"/>
              </a:ext>
            </a:extLst>
          </p:cNvPr>
          <p:cNvPicPr>
            <a:picLocks noGrp="1" noChangeAspect="1"/>
          </p:cNvPicPr>
          <p:nvPr>
            <p:ph type="pic" idx="24"/>
          </p:nvPr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748"/>
                    </a14:imgEffect>
                    <a14:imgEffect>
                      <a14:saturation sat="253000"/>
                    </a14:imgEffect>
                  </a14:imgLayer>
                </a14:imgProps>
              </a:ext>
            </a:extLst>
          </a:blip>
          <a:srcRect l="31583" r="18416"/>
          <a:stretch>
            <a:fillRect/>
          </a:stretch>
        </p:blipFill>
        <p:spPr>
          <a:xfrm>
            <a:off x="6095980" y="-87086"/>
            <a:ext cx="6096001" cy="6945087"/>
          </a:xfrm>
          <a:prstGeom prst="rect">
            <a:avLst/>
          </a:prstGeom>
        </p:spPr>
      </p:pic>
      <p:sp>
        <p:nvSpPr>
          <p:cNvPr id="119" name="Text Placeholder 7">
            <a:extLst>
              <a:ext uri="{FF2B5EF4-FFF2-40B4-BE49-F238E27FC236}">
                <a16:creationId xmlns:a16="http://schemas.microsoft.com/office/drawing/2014/main" id="{E75BC10B-DA4D-5D31-11E9-440C2E8AB48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>
          <a:xfrm>
            <a:off x="939612" y="2345353"/>
            <a:ext cx="4556759" cy="330641"/>
          </a:xfrm>
          <a:prstGeom prst="rect">
            <a:avLst/>
          </a:prstGeom>
        </p:spPr>
        <p:txBody>
          <a:bodyPr/>
          <a:lstStyle>
            <a:lvl1pPr>
              <a:defRPr>
                <a:latin typeface="Avenir LT Std 55 Roman"/>
                <a:ea typeface="Avenir LT Std 55 Roman"/>
                <a:cs typeface="Avenir LT Std 55 Roman"/>
                <a:sym typeface="Avenir LT Std 55 Roman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Your subtitle goes here</a:t>
            </a:r>
          </a:p>
        </p:txBody>
      </p:sp>
      <p:sp>
        <p:nvSpPr>
          <p:cNvPr id="120" name="Text Placeholder 8">
            <a:extLst>
              <a:ext uri="{FF2B5EF4-FFF2-40B4-BE49-F238E27FC236}">
                <a16:creationId xmlns:a16="http://schemas.microsoft.com/office/drawing/2014/main" id="{A33EA65D-47DD-E5AE-34D9-654D5FA29262}"/>
              </a:ext>
            </a:extLst>
          </p:cNvPr>
          <p:cNvSpPr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rPr>
                <a:solidFill>
                  <a:schemeClr val="bg1"/>
                </a:solidFill>
              </a:rPr>
              <a:t>Here place the body of your text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rPr>
                <a:solidFill>
                  <a:schemeClr val="bg1"/>
                </a:solidFill>
              </a:rPr>
              <a:t>Here place the body of your text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rPr>
                <a:solidFill>
                  <a:schemeClr val="bg1"/>
                </a:solidFill>
              </a:rPr>
              <a:t>Here place the body of your text</a:t>
            </a:r>
          </a:p>
        </p:txBody>
      </p:sp>
      <p:sp>
        <p:nvSpPr>
          <p:cNvPr id="121" name="Title 5">
            <a:extLst>
              <a:ext uri="{FF2B5EF4-FFF2-40B4-BE49-F238E27FC236}">
                <a16:creationId xmlns:a16="http://schemas.microsoft.com/office/drawing/2014/main" id="{58F9DF0B-6D0A-E9D2-0B8A-C2C55F63C98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Avenir LT Std 55 Roman"/>
                <a:ea typeface="Avenir LT Std 55 Roman"/>
                <a:cs typeface="Avenir LT Std 55 Roman"/>
                <a:sym typeface="Avenir LT Std 55 Roman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Your title goes here</a:t>
            </a:r>
          </a:p>
        </p:txBody>
      </p:sp>
      <p:sp>
        <p:nvSpPr>
          <p:cNvPr id="122" name="Text Placeholder 9">
            <a:extLst>
              <a:ext uri="{FF2B5EF4-FFF2-40B4-BE49-F238E27FC236}">
                <a16:creationId xmlns:a16="http://schemas.microsoft.com/office/drawing/2014/main" id="{E46FCBB7-9E99-867A-3E2D-07461DBBB552}"/>
              </a:ext>
            </a:extLst>
          </p:cNvPr>
          <p:cNvSpPr>
            <a:spLocks noGrp="1"/>
          </p:cNvSpPr>
          <p:nvPr>
            <p:ph type="body" idx="2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>
              <a:defRPr sz="1600">
                <a:latin typeface="Avenir LT Std 55 Roman"/>
                <a:ea typeface="Avenir LT Std 55 Roman"/>
                <a:cs typeface="Avenir LT Std 55 Roman"/>
                <a:sym typeface="Avenir LT Std 55 Roman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Your subtitle goes here</a:t>
            </a:r>
          </a:p>
        </p:txBody>
      </p:sp>
      <p:sp>
        <p:nvSpPr>
          <p:cNvPr id="123" name="Text Placeholder 10">
            <a:extLst>
              <a:ext uri="{FF2B5EF4-FFF2-40B4-BE49-F238E27FC236}">
                <a16:creationId xmlns:a16="http://schemas.microsoft.com/office/drawing/2014/main" id="{75CE2CC3-6748-C47E-83DB-CE4AE022FA83}"/>
              </a:ext>
            </a:extLst>
          </p:cNvPr>
          <p:cNvSpPr>
            <a:spLocks noGrp="1"/>
          </p:cNvSpPr>
          <p:nvPr>
            <p:ph type="body" idx="2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/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rPr>
                <a:solidFill>
                  <a:schemeClr val="bg1"/>
                </a:solidFill>
              </a:rPr>
              <a:t>Here place the body of your text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rPr>
                <a:solidFill>
                  <a:schemeClr val="bg1"/>
                </a:solidFill>
              </a:rPr>
              <a:t>Here place the body of your text</a:t>
            </a:r>
          </a:p>
          <a:p>
            <a:pPr marL="285750" indent="-285750">
              <a:buSzPct val="100000"/>
              <a:buFont typeface="Arial"/>
              <a:buChar char="•"/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rPr>
                <a:solidFill>
                  <a:schemeClr val="bg1"/>
                </a:solidFill>
              </a:rPr>
              <a:t>Here place the body of your text</a:t>
            </a:r>
          </a:p>
        </p:txBody>
      </p:sp>
      <p:sp>
        <p:nvSpPr>
          <p:cNvPr id="124" name="CasellaDiTesto 2">
            <a:extLst>
              <a:ext uri="{FF2B5EF4-FFF2-40B4-BE49-F238E27FC236}">
                <a16:creationId xmlns:a16="http://schemas.microsoft.com/office/drawing/2014/main" id="{368F245B-4513-914A-C530-886B3357229A}"/>
              </a:ext>
            </a:extLst>
          </p:cNvPr>
          <p:cNvSpPr txBox="1"/>
          <p:nvPr/>
        </p:nvSpPr>
        <p:spPr>
          <a:xfrm>
            <a:off x="6139969" y="525769"/>
            <a:ext cx="6008023" cy="2921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</a:lstStyle>
          <a:p>
            <a:r>
              <a:t>(this is a placeholder image)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FFC670-E11E-4D1C-12CF-BE6EB53F97FF}"/>
              </a:ext>
            </a:extLst>
          </p:cNvPr>
          <p:cNvSpPr txBox="1"/>
          <p:nvPr/>
        </p:nvSpPr>
        <p:spPr>
          <a:xfrm>
            <a:off x="9569057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tx1"/>
                </a:solidFill>
                <a:latin typeface="Avenir Book" panose="02000503020000020003" pitchFamily="2" charset="0"/>
              </a:rPr>
              <a:t>11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442941-A672-D3B3-F4F7-D25AC4BDA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220" y="6575054"/>
            <a:ext cx="865346" cy="9559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C7A5A31-3CE1-2B14-3E92-39F907162FCE}"/>
              </a:ext>
            </a:extLst>
          </p:cNvPr>
          <p:cNvSpPr/>
          <p:nvPr/>
        </p:nvSpPr>
        <p:spPr>
          <a:xfrm>
            <a:off x="0" y="-2778"/>
            <a:ext cx="175014" cy="175014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C5591C-8F55-F4CC-C57B-BB6D2328F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80" y="255679"/>
            <a:ext cx="1370153" cy="39309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9FCE6E6-EBB9-1F82-D0A7-5788447A327B}"/>
              </a:ext>
            </a:extLst>
          </p:cNvPr>
          <p:cNvSpPr txBox="1"/>
          <p:nvPr/>
        </p:nvSpPr>
        <p:spPr>
          <a:xfrm>
            <a:off x="198218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bg1"/>
                </a:solidFill>
                <a:latin typeface="Avenir Book" panose="02000503020000020003" pitchFamily="2" charset="0"/>
              </a:rPr>
              <a:t>The CreativeHub </a:t>
            </a:r>
            <a:r>
              <a:rPr lang="en-IT" sz="1000" b="1" dirty="0">
                <a:solidFill>
                  <a:schemeClr val="tx1"/>
                </a:solidFill>
                <a:latin typeface="Avenir Book" panose="02000503020000020003" pitchFamily="2" charset="0"/>
              </a:rPr>
              <a:t>Hackathon</a:t>
            </a:r>
          </a:p>
        </p:txBody>
      </p:sp>
    </p:spTree>
    <p:extLst>
      <p:ext uri="{BB962C8B-B14F-4D97-AF65-F5344CB8AC3E}">
        <p14:creationId xmlns:p14="http://schemas.microsoft.com/office/powerpoint/2010/main" val="145813459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Composizione 9.mp4" descr="Composizione 9.mp4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24D68D-B6F9-72EB-1019-8D2F5B38C9CB}"/>
              </a:ext>
            </a:extLst>
          </p:cNvPr>
          <p:cNvSpPr txBox="1"/>
          <p:nvPr/>
        </p:nvSpPr>
        <p:spPr>
          <a:xfrm>
            <a:off x="198218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bg1"/>
                </a:solidFill>
                <a:latin typeface="Avenir Book" panose="02000503020000020003" pitchFamily="2" charset="0"/>
              </a:rPr>
              <a:t>The CreativeHub </a:t>
            </a:r>
            <a:r>
              <a:rPr lang="en-IT" sz="1000" b="1" dirty="0">
                <a:solidFill>
                  <a:srgbClr val="4569FA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28E7BE-7EE5-FCCB-562D-C39B4D637C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913" y="6575054"/>
            <a:ext cx="868608" cy="9595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6D1850-8C1B-1168-5D3D-17B0A472D878}"/>
              </a:ext>
            </a:extLst>
          </p:cNvPr>
          <p:cNvSpPr txBox="1"/>
          <p:nvPr/>
        </p:nvSpPr>
        <p:spPr>
          <a:xfrm>
            <a:off x="9569057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bg1"/>
                </a:solidFill>
                <a:latin typeface="Avenir Book" panose="02000503020000020003" pitchFamily="2" charset="0"/>
              </a:rPr>
              <a:t>12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26" fill="hold"/>
                                        <p:tgtEl>
                                          <p:spTgt spid="1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149"/>
                </p:tgtEl>
              </p:cMediaNode>
            </p:video>
            <p:seq concurrent="1" prevAc="none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7F38F2-5D16-8BE2-7D23-8D6123D6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1D349A3D-EF3A-9A19-F80B-EF54E3D7F9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1619" y="-7158"/>
            <a:ext cx="12243619" cy="68651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4BFAF63-0DC5-95C0-4014-BF6EACC587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892" y="477176"/>
            <a:ext cx="2468231" cy="27265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D5105BC-B961-A793-8363-555472B4D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92" y="1663640"/>
            <a:ext cx="5615806" cy="277807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F92A9A1-9510-B299-67A0-532C90D645BB}"/>
              </a:ext>
            </a:extLst>
          </p:cNvPr>
          <p:cNvSpPr txBox="1"/>
          <p:nvPr/>
        </p:nvSpPr>
        <p:spPr>
          <a:xfrm>
            <a:off x="440592" y="4733595"/>
            <a:ext cx="424570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2400" b="1" dirty="0">
                <a:latin typeface="Avenir Book" panose="02000503020000020003" pitchFamily="2" charset="0"/>
              </a:rPr>
              <a:t>The CreativeHub </a:t>
            </a:r>
            <a:r>
              <a:rPr lang="en-IT" sz="2400" b="1" dirty="0">
                <a:solidFill>
                  <a:srgbClr val="4569FA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2992905-3D13-56E2-1853-915914CEAB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37923" y="495830"/>
            <a:ext cx="1701800" cy="2540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9665BFC-6303-3472-B369-E44A45A68457}"/>
              </a:ext>
            </a:extLst>
          </p:cNvPr>
          <p:cNvSpPr txBox="1"/>
          <p:nvPr/>
        </p:nvSpPr>
        <p:spPr>
          <a:xfrm>
            <a:off x="7030080" y="883486"/>
            <a:ext cx="187495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IT" spc="-300" dirty="0">
                <a:solidFill>
                  <a:srgbClr val="4569FA"/>
                </a:solidFill>
                <a:latin typeface="Dogica" panose="02000509000000000000" pitchFamily="49" charset="0"/>
              </a:rPr>
              <a:t>00.00.00</a:t>
            </a:r>
          </a:p>
        </p:txBody>
      </p:sp>
      <p:sp>
        <p:nvSpPr>
          <p:cNvPr id="17" name="Title 155">
            <a:extLst>
              <a:ext uri="{FF2B5EF4-FFF2-40B4-BE49-F238E27FC236}">
                <a16:creationId xmlns:a16="http://schemas.microsoft.com/office/drawing/2014/main" id="{130B85D6-C2C1-CA69-E468-0C7E31B8B4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234" y="6105923"/>
            <a:ext cx="9944766" cy="5459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  <a:latin typeface="Avenir LT Std 55 Roman"/>
                <a:ea typeface="Avenir LT Std 55 Roman"/>
                <a:cs typeface="Avenir LT Std 55 Roman"/>
                <a:sym typeface="Avenir LT Std 55 Roman"/>
              </a:defRPr>
            </a:lvl1pPr>
          </a:lstStyle>
          <a:p>
            <a:r>
              <a:rPr lang="it-IT" sz="2400" dirty="0" err="1">
                <a:solidFill>
                  <a:schemeClr val="tx1"/>
                </a:solidFill>
                <a:latin typeface="Avenir LT Std 45 Book" panose="020B0502020203020204" pitchFamily="34" charset="0"/>
              </a:rPr>
              <a:t>Lorem</a:t>
            </a:r>
            <a:r>
              <a:rPr lang="it-IT" sz="2400" dirty="0">
                <a:solidFill>
                  <a:schemeClr val="tx1"/>
                </a:solidFill>
                <a:latin typeface="Avenir LT Std 45 Book" panose="020B0502020203020204" pitchFamily="34" charset="0"/>
              </a:rPr>
              <a:t> </a:t>
            </a:r>
            <a:r>
              <a:rPr lang="it-IT" sz="2400" dirty="0" err="1">
                <a:solidFill>
                  <a:schemeClr val="tx1"/>
                </a:solidFill>
                <a:latin typeface="Avenir LT Std 45 Book" panose="020B0502020203020204" pitchFamily="34" charset="0"/>
              </a:rPr>
              <a:t>Ipsum</a:t>
            </a:r>
            <a:endParaRPr sz="2400" dirty="0">
              <a:solidFill>
                <a:schemeClr val="tx1"/>
              </a:solidFill>
              <a:latin typeface="Avenir LT Std 45 Book" panose="020B05020202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9799690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DF9A3-7CC5-D4C7-F5C0-CB6D0113CC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331E41-D80A-DB96-000C-75A6240E58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4D0F09A-22FF-00CD-015B-BDA42467C662}"/>
              </a:ext>
            </a:extLst>
          </p:cNvPr>
          <p:cNvSpPr txBox="1"/>
          <p:nvPr/>
        </p:nvSpPr>
        <p:spPr>
          <a:xfrm>
            <a:off x="440592" y="4733595"/>
            <a:ext cx="4245708" cy="46166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2400" b="1" dirty="0">
                <a:solidFill>
                  <a:schemeClr val="bg1"/>
                </a:solidFill>
                <a:latin typeface="Avenir Book" panose="02000503020000020003" pitchFamily="2" charset="0"/>
              </a:rPr>
              <a:t>The CreativeHub </a:t>
            </a:r>
            <a:r>
              <a:rPr lang="en-IT" sz="2400" b="1" dirty="0">
                <a:solidFill>
                  <a:schemeClr val="tx1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AF19B3-A805-CC0A-488F-4D38477753A1}"/>
              </a:ext>
            </a:extLst>
          </p:cNvPr>
          <p:cNvSpPr txBox="1"/>
          <p:nvPr/>
        </p:nvSpPr>
        <p:spPr>
          <a:xfrm>
            <a:off x="7030080" y="883486"/>
            <a:ext cx="187495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IT" spc="-300" dirty="0">
                <a:solidFill>
                  <a:srgbClr val="4569FA"/>
                </a:solidFill>
                <a:latin typeface="Dogica" panose="02000509000000000000" pitchFamily="49" charset="0"/>
              </a:rPr>
              <a:t>00.00.00</a:t>
            </a:r>
          </a:p>
        </p:txBody>
      </p:sp>
      <p:sp>
        <p:nvSpPr>
          <p:cNvPr id="17" name="Title 155">
            <a:extLst>
              <a:ext uri="{FF2B5EF4-FFF2-40B4-BE49-F238E27FC236}">
                <a16:creationId xmlns:a16="http://schemas.microsoft.com/office/drawing/2014/main" id="{705E0685-0829-6C99-8462-F47FDDF38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2234" y="6105923"/>
            <a:ext cx="9944766" cy="54593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FFFFFF"/>
                </a:solidFill>
                <a:latin typeface="Avenir LT Std 55 Roman"/>
                <a:ea typeface="Avenir LT Std 55 Roman"/>
                <a:cs typeface="Avenir LT Std 55 Roman"/>
                <a:sym typeface="Avenir LT Std 55 Roman"/>
              </a:defRPr>
            </a:lvl1pPr>
          </a:lstStyle>
          <a:p>
            <a:r>
              <a:rPr lang="it-IT" sz="2400" dirty="0" err="1">
                <a:solidFill>
                  <a:schemeClr val="bg1"/>
                </a:solidFill>
                <a:latin typeface="Avenir LT Std 45 Book" panose="020B0502020203020204" pitchFamily="34" charset="0"/>
              </a:rPr>
              <a:t>Lorem</a:t>
            </a:r>
            <a:r>
              <a:rPr lang="it-IT" sz="2400" dirty="0">
                <a:solidFill>
                  <a:schemeClr val="bg1"/>
                </a:solidFill>
                <a:latin typeface="Avenir LT Std 45 Book" panose="020B0502020203020204" pitchFamily="34" charset="0"/>
              </a:rPr>
              <a:t> </a:t>
            </a:r>
            <a:r>
              <a:rPr lang="it-IT" sz="2400" dirty="0" err="1">
                <a:solidFill>
                  <a:schemeClr val="bg1"/>
                </a:solidFill>
                <a:latin typeface="Avenir LT Std 45 Book" panose="020B0502020203020204" pitchFamily="34" charset="0"/>
              </a:rPr>
              <a:t>Ipsum</a:t>
            </a:r>
            <a:endParaRPr sz="2400" dirty="0">
              <a:solidFill>
                <a:schemeClr val="bg1"/>
              </a:solidFill>
              <a:latin typeface="Avenir LT Std 45 Book" panose="020B05020202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F94722-772D-DEBF-617B-9F5DF0EED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7923" y="495830"/>
            <a:ext cx="1701800" cy="254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FC1016-E82C-4BF3-CE42-D6402F3BEF8C}"/>
              </a:ext>
            </a:extLst>
          </p:cNvPr>
          <p:cNvSpPr txBox="1"/>
          <p:nvPr/>
        </p:nvSpPr>
        <p:spPr>
          <a:xfrm>
            <a:off x="7182480" y="1035886"/>
            <a:ext cx="187495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r"/>
            <a:r>
              <a:rPr lang="en-IT" spc="-300" dirty="0">
                <a:solidFill>
                  <a:schemeClr val="bg1"/>
                </a:solidFill>
                <a:latin typeface="Dogica" panose="02000509000000000000" pitchFamily="49" charset="0"/>
              </a:rPr>
              <a:t>00.00.00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1570350-3928-D96B-1B8B-7612851C84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892" y="477634"/>
            <a:ext cx="2468236" cy="2726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A8BF6B-AA68-E251-D4F9-57E80C5700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2234" y="1660951"/>
            <a:ext cx="5711437" cy="2825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28150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a">
            <a:extLst>
              <a:ext uri="{FF2B5EF4-FFF2-40B4-BE49-F238E27FC236}">
                <a16:creationId xmlns:a16="http://schemas.microsoft.com/office/drawing/2014/main" id="{F2127330-BBE5-D61C-E9AC-E38EA3ABA4AB}"/>
              </a:ext>
            </a:extLst>
          </p:cNvPr>
          <p:cNvSpPr/>
          <p:nvPr/>
        </p:nvSpPr>
        <p:spPr>
          <a:xfrm>
            <a:off x="272374" y="6427196"/>
            <a:ext cx="11673192" cy="0"/>
          </a:xfrm>
          <a:prstGeom prst="line">
            <a:avLst/>
          </a:prstGeom>
          <a:ln w="6350">
            <a:solidFill>
              <a:schemeClr val="tx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A9455A-9712-A952-414B-69F31D7B4D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220" y="6575054"/>
            <a:ext cx="865346" cy="95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4E0C769-AB50-2BA6-AB54-08560974017E}"/>
              </a:ext>
            </a:extLst>
          </p:cNvPr>
          <p:cNvSpPr txBox="1"/>
          <p:nvPr/>
        </p:nvSpPr>
        <p:spPr>
          <a:xfrm>
            <a:off x="198218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latin typeface="Avenir Book" panose="02000503020000020003" pitchFamily="2" charset="0"/>
              </a:rPr>
              <a:t>The CreativeHub </a:t>
            </a:r>
            <a:r>
              <a:rPr lang="en-IT" sz="1000" b="1" dirty="0">
                <a:solidFill>
                  <a:srgbClr val="4569FA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B0EAB3-7510-ED40-EE48-6E67F7A92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4" y="267035"/>
            <a:ext cx="1370159" cy="393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56F27F5-D458-3849-FF3C-1808A331FB5E}"/>
              </a:ext>
            </a:extLst>
          </p:cNvPr>
          <p:cNvSpPr/>
          <p:nvPr/>
        </p:nvSpPr>
        <p:spPr>
          <a:xfrm>
            <a:off x="0" y="-2778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1A1A6E-5ADA-A196-CFED-13FC72B7A6FC}"/>
              </a:ext>
            </a:extLst>
          </p:cNvPr>
          <p:cNvSpPr txBox="1"/>
          <p:nvPr/>
        </p:nvSpPr>
        <p:spPr>
          <a:xfrm>
            <a:off x="9569057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tx1"/>
                </a:solidFill>
                <a:latin typeface="Avenir Book" panose="02000503020000020003" pitchFamily="2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2957364942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569FA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247B33-D5C4-D840-D93A-07E054A93F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a">
            <a:extLst>
              <a:ext uri="{FF2B5EF4-FFF2-40B4-BE49-F238E27FC236}">
                <a16:creationId xmlns:a16="http://schemas.microsoft.com/office/drawing/2014/main" id="{E1C98893-E0A1-0C38-4646-00A6BD34E0B9}"/>
              </a:ext>
            </a:extLst>
          </p:cNvPr>
          <p:cNvSpPr/>
          <p:nvPr/>
        </p:nvSpPr>
        <p:spPr>
          <a:xfrm>
            <a:off x="272374" y="6427196"/>
            <a:ext cx="11673192" cy="0"/>
          </a:xfrm>
          <a:prstGeom prst="line">
            <a:avLst/>
          </a:prstGeom>
          <a:ln w="6350">
            <a:solidFill>
              <a:schemeClr val="bg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68D3C6-7448-16A1-AF67-F08073CA4F4E}"/>
              </a:ext>
            </a:extLst>
          </p:cNvPr>
          <p:cNvSpPr txBox="1"/>
          <p:nvPr/>
        </p:nvSpPr>
        <p:spPr>
          <a:xfrm>
            <a:off x="198218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bg1"/>
                </a:solidFill>
                <a:latin typeface="Avenir Book" panose="02000503020000020003" pitchFamily="2" charset="0"/>
              </a:rPr>
              <a:t>The CreativeHub </a:t>
            </a:r>
            <a:r>
              <a:rPr lang="en-IT" sz="1000" b="1" dirty="0">
                <a:solidFill>
                  <a:schemeClr val="tx1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849501E-F7D3-5156-1348-29128AB35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913" y="6575054"/>
            <a:ext cx="868608" cy="959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0D20034-975B-1FC5-0C00-87048A299F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6" y="264586"/>
            <a:ext cx="1370157" cy="393093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677FFF5-299E-0D60-374B-E3421E167BCC}"/>
              </a:ext>
            </a:extLst>
          </p:cNvPr>
          <p:cNvSpPr/>
          <p:nvPr/>
        </p:nvSpPr>
        <p:spPr>
          <a:xfrm>
            <a:off x="0" y="-2778"/>
            <a:ext cx="175014" cy="175014"/>
          </a:xfrm>
          <a:prstGeom prst="rect">
            <a:avLst/>
          </a:prstGeom>
          <a:solidFill>
            <a:schemeClr val="bg1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B9E98E-2BA7-718A-4D52-157169DBE98E}"/>
              </a:ext>
            </a:extLst>
          </p:cNvPr>
          <p:cNvSpPr txBox="1"/>
          <p:nvPr/>
        </p:nvSpPr>
        <p:spPr>
          <a:xfrm>
            <a:off x="9569057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bg1"/>
                </a:solidFill>
                <a:latin typeface="Avenir Book" panose="02000503020000020003" pitchFamily="2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3870350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E80425-2F35-7703-4AA9-C9B7BCA476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ink and white light fixture">
            <a:extLst>
              <a:ext uri="{FF2B5EF4-FFF2-40B4-BE49-F238E27FC236}">
                <a16:creationId xmlns:a16="http://schemas.microsoft.com/office/drawing/2014/main" id="{13B8CECE-EF52-8D13-573B-AF7B60F982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81" b="1298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CDEFAEA-CE6B-4AEC-37B7-F9B1825B225A}"/>
              </a:ext>
            </a:extLst>
          </p:cNvPr>
          <p:cNvSpPr/>
          <p:nvPr/>
        </p:nvSpPr>
        <p:spPr>
          <a:xfrm>
            <a:off x="0" y="-2778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 Placeholder 64">
            <a:extLst>
              <a:ext uri="{FF2B5EF4-FFF2-40B4-BE49-F238E27FC236}">
                <a16:creationId xmlns:a16="http://schemas.microsoft.com/office/drawing/2014/main" id="{FCB72F58-72DF-3C30-3CF5-262D981630B3}"/>
              </a:ext>
            </a:extLst>
          </p:cNvPr>
          <p:cNvSpPr txBox="1">
            <a:spLocks/>
          </p:cNvSpPr>
          <p:nvPr/>
        </p:nvSpPr>
        <p:spPr>
          <a:xfrm>
            <a:off x="1078699" y="4014194"/>
            <a:ext cx="2349756" cy="6781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indent="2286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indent="274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indent="3200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indent="3657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Lorem Ipsum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5E2114-D6B3-5801-F567-B6545C7EB118}"/>
              </a:ext>
            </a:extLst>
          </p:cNvPr>
          <p:cNvSpPr txBox="1"/>
          <p:nvPr/>
        </p:nvSpPr>
        <p:spPr>
          <a:xfrm>
            <a:off x="984753" y="3137255"/>
            <a:ext cx="1448072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4500" spc="-300" dirty="0">
                <a:solidFill>
                  <a:srgbClr val="4569FA"/>
                </a:solidFill>
                <a:latin typeface="Dogica" panose="02000509000000000000" pitchFamily="49" charset="0"/>
              </a:rPr>
              <a:t>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E52D5BE-2B63-98A3-B511-9FE92FF3875F}"/>
              </a:ext>
            </a:extLst>
          </p:cNvPr>
          <p:cNvSpPr/>
          <p:nvPr/>
        </p:nvSpPr>
        <p:spPr>
          <a:xfrm>
            <a:off x="809739" y="3522212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 Placeholder 64">
            <a:extLst>
              <a:ext uri="{FF2B5EF4-FFF2-40B4-BE49-F238E27FC236}">
                <a16:creationId xmlns:a16="http://schemas.microsoft.com/office/drawing/2014/main" id="{46F3C22D-6C08-45A0-FA9A-147C4FBFB4D1}"/>
              </a:ext>
            </a:extLst>
          </p:cNvPr>
          <p:cNvSpPr txBox="1">
            <a:spLocks/>
          </p:cNvSpPr>
          <p:nvPr/>
        </p:nvSpPr>
        <p:spPr>
          <a:xfrm>
            <a:off x="4056054" y="5417868"/>
            <a:ext cx="2349756" cy="6781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indent="2286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indent="274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indent="3200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indent="3657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Lorem Ipsum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76053426-CF6D-A7B0-77F3-B4F0A4926252}"/>
              </a:ext>
            </a:extLst>
          </p:cNvPr>
          <p:cNvSpPr txBox="1"/>
          <p:nvPr/>
        </p:nvSpPr>
        <p:spPr>
          <a:xfrm>
            <a:off x="3962108" y="4540929"/>
            <a:ext cx="1448072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4500" spc="-300" dirty="0">
                <a:solidFill>
                  <a:srgbClr val="4569FA"/>
                </a:solidFill>
                <a:latin typeface="Dogica" panose="02000509000000000000" pitchFamily="49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83A2636-2C2F-C742-D467-A37CED626C19}"/>
              </a:ext>
            </a:extLst>
          </p:cNvPr>
          <p:cNvSpPr/>
          <p:nvPr/>
        </p:nvSpPr>
        <p:spPr>
          <a:xfrm>
            <a:off x="3787094" y="4925886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Text Placeholder 64">
            <a:extLst>
              <a:ext uri="{FF2B5EF4-FFF2-40B4-BE49-F238E27FC236}">
                <a16:creationId xmlns:a16="http://schemas.microsoft.com/office/drawing/2014/main" id="{25C5B925-33FF-7AAF-9022-7BEEFEDF0424}"/>
              </a:ext>
            </a:extLst>
          </p:cNvPr>
          <p:cNvSpPr txBox="1">
            <a:spLocks/>
          </p:cNvSpPr>
          <p:nvPr/>
        </p:nvSpPr>
        <p:spPr>
          <a:xfrm>
            <a:off x="7219301" y="2044204"/>
            <a:ext cx="2349756" cy="6781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indent="2286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indent="274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indent="3200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indent="3657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Lorem Ipsum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08C60895-C230-A730-900F-59E3C92499B1}"/>
              </a:ext>
            </a:extLst>
          </p:cNvPr>
          <p:cNvSpPr txBox="1"/>
          <p:nvPr/>
        </p:nvSpPr>
        <p:spPr>
          <a:xfrm>
            <a:off x="7125355" y="1167265"/>
            <a:ext cx="1448072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4500" spc="-300" dirty="0">
                <a:solidFill>
                  <a:srgbClr val="4569FA"/>
                </a:solidFill>
                <a:latin typeface="Dogica" panose="02000509000000000000" pitchFamily="49" charset="0"/>
              </a:rPr>
              <a:t>03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EC66F2F-0074-8AED-4DD5-21751184F601}"/>
              </a:ext>
            </a:extLst>
          </p:cNvPr>
          <p:cNvSpPr/>
          <p:nvPr/>
        </p:nvSpPr>
        <p:spPr>
          <a:xfrm>
            <a:off x="6950341" y="1552222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Text Placeholder 64">
            <a:extLst>
              <a:ext uri="{FF2B5EF4-FFF2-40B4-BE49-F238E27FC236}">
                <a16:creationId xmlns:a16="http://schemas.microsoft.com/office/drawing/2014/main" id="{DDF8A346-B70D-1D4E-E700-A4C488765F02}"/>
              </a:ext>
            </a:extLst>
          </p:cNvPr>
          <p:cNvSpPr txBox="1">
            <a:spLocks/>
          </p:cNvSpPr>
          <p:nvPr/>
        </p:nvSpPr>
        <p:spPr>
          <a:xfrm>
            <a:off x="9842244" y="3291713"/>
            <a:ext cx="2349756" cy="6781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indent="2286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indent="274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indent="3200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indent="3657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GB" dirty="0">
                <a:solidFill>
                  <a:schemeClr val="bg1"/>
                </a:solidFill>
              </a:rPr>
              <a:t>Lorem Ipsum</a:t>
            </a:r>
            <a:br>
              <a:rPr lang="en-GB" dirty="0">
                <a:solidFill>
                  <a:schemeClr val="bg1"/>
                </a:solidFill>
              </a:rPr>
            </a:br>
            <a:r>
              <a:rPr lang="en-GB" dirty="0">
                <a:solidFill>
                  <a:schemeClr val="bg1"/>
                </a:solidFill>
              </a:rPr>
              <a:t>Lorem Ipsum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57B984E5-6DE0-A95D-EC26-AF3DC99607CD}"/>
              </a:ext>
            </a:extLst>
          </p:cNvPr>
          <p:cNvSpPr txBox="1"/>
          <p:nvPr/>
        </p:nvSpPr>
        <p:spPr>
          <a:xfrm>
            <a:off x="9748298" y="2414774"/>
            <a:ext cx="1448072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4500" spc="-300" dirty="0">
                <a:solidFill>
                  <a:srgbClr val="4569FA"/>
                </a:solidFill>
                <a:latin typeface="Dogica" panose="02000509000000000000" pitchFamily="49" charset="0"/>
              </a:rPr>
              <a:t>04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701C71C-7C25-3A22-BC7A-105F09FD8FFC}"/>
              </a:ext>
            </a:extLst>
          </p:cNvPr>
          <p:cNvSpPr/>
          <p:nvPr/>
        </p:nvSpPr>
        <p:spPr>
          <a:xfrm>
            <a:off x="9573284" y="2799731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ubtitle 20">
            <a:extLst>
              <a:ext uri="{FF2B5EF4-FFF2-40B4-BE49-F238E27FC236}">
                <a16:creationId xmlns:a16="http://schemas.microsoft.com/office/drawing/2014/main" id="{55708143-1ABA-15E4-D5EB-3838FB0835C6}"/>
              </a:ext>
            </a:extLst>
          </p:cNvPr>
          <p:cNvSpPr txBox="1"/>
          <p:nvPr/>
        </p:nvSpPr>
        <p:spPr>
          <a:xfrm>
            <a:off x="536722" y="2595176"/>
            <a:ext cx="11118555" cy="42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</a:lstStyle>
          <a:p>
            <a:r>
              <a:rPr dirty="0">
                <a:solidFill>
                  <a:schemeClr val="bg1"/>
                </a:solidFill>
              </a:rPr>
              <a:t>Add a title here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0042CA-CE09-043F-FA7F-2869962AE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80" y="255679"/>
            <a:ext cx="1370153" cy="393092"/>
          </a:xfrm>
          <a:prstGeom prst="rect">
            <a:avLst/>
          </a:prstGeom>
        </p:spPr>
      </p:pic>
      <p:sp>
        <p:nvSpPr>
          <p:cNvPr id="13" name="Linea">
            <a:extLst>
              <a:ext uri="{FF2B5EF4-FFF2-40B4-BE49-F238E27FC236}">
                <a16:creationId xmlns:a16="http://schemas.microsoft.com/office/drawing/2014/main" id="{126F1B87-1B5F-EBCD-436A-FF84E5D06996}"/>
              </a:ext>
            </a:extLst>
          </p:cNvPr>
          <p:cNvSpPr/>
          <p:nvPr/>
        </p:nvSpPr>
        <p:spPr>
          <a:xfrm>
            <a:off x="272374" y="6427196"/>
            <a:ext cx="11673192" cy="0"/>
          </a:xfrm>
          <a:prstGeom prst="line">
            <a:avLst/>
          </a:prstGeom>
          <a:ln w="6350">
            <a:solidFill>
              <a:schemeClr val="bg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97C4C4-8B4F-D6F0-3710-89A2ED63687B}"/>
              </a:ext>
            </a:extLst>
          </p:cNvPr>
          <p:cNvSpPr txBox="1"/>
          <p:nvPr/>
        </p:nvSpPr>
        <p:spPr>
          <a:xfrm>
            <a:off x="198218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bg1"/>
                </a:solidFill>
                <a:latin typeface="Avenir Book" panose="02000503020000020003" pitchFamily="2" charset="0"/>
              </a:rPr>
              <a:t>The CreativeHub </a:t>
            </a:r>
            <a:r>
              <a:rPr lang="en-IT" sz="1000" b="1" dirty="0">
                <a:solidFill>
                  <a:srgbClr val="4569FA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2AC1E8D-385D-2CB8-4528-42FB72C71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913" y="6575054"/>
            <a:ext cx="868608" cy="959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8A9D96C-17AA-7A40-58B1-BB81C0B21E0C}"/>
              </a:ext>
            </a:extLst>
          </p:cNvPr>
          <p:cNvSpPr txBox="1"/>
          <p:nvPr/>
        </p:nvSpPr>
        <p:spPr>
          <a:xfrm>
            <a:off x="9569057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bg1"/>
                </a:solidFill>
                <a:latin typeface="Avenir Book" panose="02000503020000020003" pitchFamily="2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777238390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BACAFE-0624-AAC2-418B-6FC5D2A6B5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pink and white light fixture">
            <a:extLst>
              <a:ext uri="{FF2B5EF4-FFF2-40B4-BE49-F238E27FC236}">
                <a16:creationId xmlns:a16="http://schemas.microsoft.com/office/drawing/2014/main" id="{47F2D412-E994-4E7A-2017-5D1C18C114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11500"/>
                    </a14:imgEffect>
                    <a14:imgEffect>
                      <a14:saturation sat="114000"/>
                    </a14:imgEffect>
                    <a14:imgEffect>
                      <a14:brightnessContrast bright="85000" contrast="-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981" b="12981"/>
          <a:stretch>
            <a:fillRect/>
          </a:stretch>
        </p:blipFill>
        <p:spPr bwMode="auto">
          <a:xfrm rot="10800000"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7A4C7B7-FC2F-D129-9E63-7295F6011535}"/>
              </a:ext>
            </a:extLst>
          </p:cNvPr>
          <p:cNvSpPr/>
          <p:nvPr/>
        </p:nvSpPr>
        <p:spPr>
          <a:xfrm>
            <a:off x="0" y="-2778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Text Placeholder 64">
            <a:extLst>
              <a:ext uri="{FF2B5EF4-FFF2-40B4-BE49-F238E27FC236}">
                <a16:creationId xmlns:a16="http://schemas.microsoft.com/office/drawing/2014/main" id="{2AAEA6A8-0C4E-E33B-389F-4B1C116691E8}"/>
              </a:ext>
            </a:extLst>
          </p:cNvPr>
          <p:cNvSpPr txBox="1">
            <a:spLocks/>
          </p:cNvSpPr>
          <p:nvPr/>
        </p:nvSpPr>
        <p:spPr>
          <a:xfrm>
            <a:off x="1078699" y="4014194"/>
            <a:ext cx="2349756" cy="6781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indent="2286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indent="274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indent="3200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indent="3657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GB" dirty="0">
                <a:solidFill>
                  <a:schemeClr val="tx1"/>
                </a:solidFill>
              </a:rPr>
              <a:t>Lorem Ipsum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15734B-747D-A42B-81C9-1FA5889A6A36}"/>
              </a:ext>
            </a:extLst>
          </p:cNvPr>
          <p:cNvSpPr txBox="1"/>
          <p:nvPr/>
        </p:nvSpPr>
        <p:spPr>
          <a:xfrm>
            <a:off x="984753" y="3137255"/>
            <a:ext cx="1448072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4500" spc="-300" dirty="0">
                <a:solidFill>
                  <a:srgbClr val="4569FA"/>
                </a:solidFill>
                <a:latin typeface="Dogica" panose="02000509000000000000" pitchFamily="49" charset="0"/>
              </a:rPr>
              <a:t>01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F139C41-25BB-194D-C271-572FBF929C2E}"/>
              </a:ext>
            </a:extLst>
          </p:cNvPr>
          <p:cNvSpPr/>
          <p:nvPr/>
        </p:nvSpPr>
        <p:spPr>
          <a:xfrm>
            <a:off x="809739" y="3522212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Text Placeholder 64">
            <a:extLst>
              <a:ext uri="{FF2B5EF4-FFF2-40B4-BE49-F238E27FC236}">
                <a16:creationId xmlns:a16="http://schemas.microsoft.com/office/drawing/2014/main" id="{7DCFB674-284C-2403-3A6B-28BE1A013C7F}"/>
              </a:ext>
            </a:extLst>
          </p:cNvPr>
          <p:cNvSpPr txBox="1">
            <a:spLocks/>
          </p:cNvSpPr>
          <p:nvPr/>
        </p:nvSpPr>
        <p:spPr>
          <a:xfrm>
            <a:off x="4056054" y="5417868"/>
            <a:ext cx="2349756" cy="6781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indent="2286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indent="274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indent="3200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indent="3657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GB" dirty="0">
                <a:solidFill>
                  <a:schemeClr val="tx1"/>
                </a:solidFill>
              </a:rPr>
              <a:t>Lorem Ipsum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EA02CD2-79C7-B6BA-6B65-B573F23712C1}"/>
              </a:ext>
            </a:extLst>
          </p:cNvPr>
          <p:cNvSpPr txBox="1"/>
          <p:nvPr/>
        </p:nvSpPr>
        <p:spPr>
          <a:xfrm>
            <a:off x="3962108" y="4540929"/>
            <a:ext cx="1448072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4500" spc="-300" dirty="0">
                <a:solidFill>
                  <a:srgbClr val="4569FA"/>
                </a:solidFill>
                <a:latin typeface="Dogica" panose="02000509000000000000" pitchFamily="49" charset="0"/>
              </a:rPr>
              <a:t>02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A7ED3484-CB16-D25F-8898-3A18A8679406}"/>
              </a:ext>
            </a:extLst>
          </p:cNvPr>
          <p:cNvSpPr/>
          <p:nvPr/>
        </p:nvSpPr>
        <p:spPr>
          <a:xfrm>
            <a:off x="3787094" y="4925886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Text Placeholder 64">
            <a:extLst>
              <a:ext uri="{FF2B5EF4-FFF2-40B4-BE49-F238E27FC236}">
                <a16:creationId xmlns:a16="http://schemas.microsoft.com/office/drawing/2014/main" id="{17742B9A-89B6-FBD8-DAF0-48C375E05773}"/>
              </a:ext>
            </a:extLst>
          </p:cNvPr>
          <p:cNvSpPr txBox="1">
            <a:spLocks/>
          </p:cNvSpPr>
          <p:nvPr/>
        </p:nvSpPr>
        <p:spPr>
          <a:xfrm>
            <a:off x="7219301" y="2044204"/>
            <a:ext cx="2349756" cy="6781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indent="2286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indent="274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indent="3200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indent="3657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GB" dirty="0">
                <a:solidFill>
                  <a:schemeClr val="tx1"/>
                </a:solidFill>
              </a:rPr>
              <a:t>Lorem Ipsum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655143BF-4997-4CFC-85FE-911DC5B4ED15}"/>
              </a:ext>
            </a:extLst>
          </p:cNvPr>
          <p:cNvSpPr txBox="1"/>
          <p:nvPr/>
        </p:nvSpPr>
        <p:spPr>
          <a:xfrm>
            <a:off x="7125355" y="1167265"/>
            <a:ext cx="1448072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4500" spc="-300" dirty="0">
                <a:solidFill>
                  <a:srgbClr val="4569FA"/>
                </a:solidFill>
                <a:latin typeface="Dogica" panose="02000509000000000000" pitchFamily="49" charset="0"/>
              </a:rPr>
              <a:t>03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6164DFC-8A93-AAFB-D359-81D4C08E5835}"/>
              </a:ext>
            </a:extLst>
          </p:cNvPr>
          <p:cNvSpPr/>
          <p:nvPr/>
        </p:nvSpPr>
        <p:spPr>
          <a:xfrm>
            <a:off x="6950341" y="1552222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Text Placeholder 64">
            <a:extLst>
              <a:ext uri="{FF2B5EF4-FFF2-40B4-BE49-F238E27FC236}">
                <a16:creationId xmlns:a16="http://schemas.microsoft.com/office/drawing/2014/main" id="{5E683140-F585-52E4-7250-E508A8FC694A}"/>
              </a:ext>
            </a:extLst>
          </p:cNvPr>
          <p:cNvSpPr txBox="1">
            <a:spLocks/>
          </p:cNvSpPr>
          <p:nvPr/>
        </p:nvSpPr>
        <p:spPr>
          <a:xfrm>
            <a:off x="9842244" y="3291713"/>
            <a:ext cx="2349756" cy="678178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/>
          <a:lstStyle>
            <a:lvl1pPr marL="0" marR="0" indent="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 b="0" i="0" u="none" strike="noStrike" cap="none" spc="0" baseline="0">
                <a:solidFill>
                  <a:srgbClr val="FFFFFF"/>
                </a:solidFill>
                <a:uFillTx/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  <a:lvl2pPr marL="0" marR="0" indent="457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marL="0" marR="0" indent="914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marL="0" marR="0" indent="1371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marL="0" marR="0" indent="18288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marL="0" marR="0" indent="22860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marL="0" marR="0" indent="27432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marL="0" marR="0" indent="32004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marL="0" marR="0" indent="3657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000" b="0" i="0" u="none" strike="noStrike" cap="none" spc="0" baseline="0">
                <a:solidFill>
                  <a:srgbClr val="000000"/>
                </a:solidFill>
                <a:uFillTx/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hangingPunct="1">
              <a:lnSpc>
                <a:spcPct val="100000"/>
              </a:lnSpc>
            </a:pPr>
            <a:r>
              <a:rPr lang="en-GB" dirty="0">
                <a:solidFill>
                  <a:schemeClr val="tx1"/>
                </a:solidFill>
              </a:rPr>
              <a:t>Lorem Ipsum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Lorem Ipsum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47D4027-A1B2-16BE-3112-37EA9EAC5801}"/>
              </a:ext>
            </a:extLst>
          </p:cNvPr>
          <p:cNvSpPr txBox="1"/>
          <p:nvPr/>
        </p:nvSpPr>
        <p:spPr>
          <a:xfrm>
            <a:off x="9748298" y="2414774"/>
            <a:ext cx="1448072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4500" spc="-300" dirty="0">
                <a:solidFill>
                  <a:srgbClr val="4569FA"/>
                </a:solidFill>
                <a:latin typeface="Dogica" panose="02000509000000000000" pitchFamily="49" charset="0"/>
              </a:rPr>
              <a:t>04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CBEE2E4-292F-3CCD-9DCE-0CC52EDE7EF9}"/>
              </a:ext>
            </a:extLst>
          </p:cNvPr>
          <p:cNvSpPr/>
          <p:nvPr/>
        </p:nvSpPr>
        <p:spPr>
          <a:xfrm>
            <a:off x="9573284" y="2799731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Subtitle 20">
            <a:extLst>
              <a:ext uri="{FF2B5EF4-FFF2-40B4-BE49-F238E27FC236}">
                <a16:creationId xmlns:a16="http://schemas.microsoft.com/office/drawing/2014/main" id="{E2E9B7AB-A535-E026-57CF-33129E9403A8}"/>
              </a:ext>
            </a:extLst>
          </p:cNvPr>
          <p:cNvSpPr txBox="1"/>
          <p:nvPr/>
        </p:nvSpPr>
        <p:spPr>
          <a:xfrm>
            <a:off x="536722" y="2595176"/>
            <a:ext cx="11118555" cy="42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</a:lstStyle>
          <a:p>
            <a:r>
              <a:rPr dirty="0">
                <a:solidFill>
                  <a:schemeClr val="tx1"/>
                </a:solidFill>
              </a:rPr>
              <a:t>Add a title here</a:t>
            </a:r>
          </a:p>
        </p:txBody>
      </p:sp>
      <p:sp>
        <p:nvSpPr>
          <p:cNvPr id="13" name="Linea">
            <a:extLst>
              <a:ext uri="{FF2B5EF4-FFF2-40B4-BE49-F238E27FC236}">
                <a16:creationId xmlns:a16="http://schemas.microsoft.com/office/drawing/2014/main" id="{D87B45DB-82DB-F958-0F56-F8245BF39F67}"/>
              </a:ext>
            </a:extLst>
          </p:cNvPr>
          <p:cNvSpPr/>
          <p:nvPr/>
        </p:nvSpPr>
        <p:spPr>
          <a:xfrm>
            <a:off x="272374" y="6427196"/>
            <a:ext cx="11673192" cy="0"/>
          </a:xfrm>
          <a:prstGeom prst="line">
            <a:avLst/>
          </a:prstGeom>
          <a:ln w="6350">
            <a:solidFill>
              <a:schemeClr val="tx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9372984-1976-2424-2370-7C5E788E51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74" y="267035"/>
            <a:ext cx="1370159" cy="39309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A9699B-0ABD-5C58-664A-F70041B971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220" y="6575054"/>
            <a:ext cx="865346" cy="95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1F2D52-A0F2-B616-EACB-C225F057F106}"/>
              </a:ext>
            </a:extLst>
          </p:cNvPr>
          <p:cNvSpPr txBox="1"/>
          <p:nvPr/>
        </p:nvSpPr>
        <p:spPr>
          <a:xfrm>
            <a:off x="198218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latin typeface="Avenir Book" panose="02000503020000020003" pitchFamily="2" charset="0"/>
              </a:rPr>
              <a:t>The CreativeHub </a:t>
            </a:r>
            <a:r>
              <a:rPr lang="en-IT" sz="1000" b="1" dirty="0">
                <a:solidFill>
                  <a:srgbClr val="4569FA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5F376F-A90A-FAE9-0618-65C03F72D303}"/>
              </a:ext>
            </a:extLst>
          </p:cNvPr>
          <p:cNvSpPr txBox="1"/>
          <p:nvPr/>
        </p:nvSpPr>
        <p:spPr>
          <a:xfrm>
            <a:off x="9569057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tx1"/>
                </a:solidFill>
                <a:latin typeface="Avenir Book" panose="02000503020000020003" pitchFamily="2" charset="0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445553729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B4E63-0F46-38E6-729E-8AFAD2FC00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inea">
            <a:extLst>
              <a:ext uri="{FF2B5EF4-FFF2-40B4-BE49-F238E27FC236}">
                <a16:creationId xmlns:a16="http://schemas.microsoft.com/office/drawing/2014/main" id="{F7D2601F-F4DF-B6F7-126D-9392B3911DCF}"/>
              </a:ext>
            </a:extLst>
          </p:cNvPr>
          <p:cNvSpPr/>
          <p:nvPr/>
        </p:nvSpPr>
        <p:spPr>
          <a:xfrm>
            <a:off x="272374" y="6427196"/>
            <a:ext cx="11673192" cy="0"/>
          </a:xfrm>
          <a:prstGeom prst="line">
            <a:avLst/>
          </a:prstGeom>
          <a:ln w="6350">
            <a:solidFill>
              <a:schemeClr val="tx1"/>
            </a:solidFill>
            <a:miter/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80B1E6-E7B6-F2E8-B4E7-2D680CA360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0220" y="6575054"/>
            <a:ext cx="865346" cy="955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C77E0B4-2F22-9B5D-3237-C58E875D7564}"/>
              </a:ext>
            </a:extLst>
          </p:cNvPr>
          <p:cNvSpPr txBox="1"/>
          <p:nvPr/>
        </p:nvSpPr>
        <p:spPr>
          <a:xfrm>
            <a:off x="198218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latin typeface="Avenir Book" panose="02000503020000020003" pitchFamily="2" charset="0"/>
              </a:rPr>
              <a:t>The CreativeHub </a:t>
            </a:r>
            <a:r>
              <a:rPr lang="en-IT" sz="1000" b="1" dirty="0">
                <a:solidFill>
                  <a:srgbClr val="4569FA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B548C1-CCB8-5FE5-1B9D-2EB10D6FFC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74" y="267035"/>
            <a:ext cx="1370159" cy="393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7033EC4-8C3D-18CE-9846-DEC589430DB9}"/>
              </a:ext>
            </a:extLst>
          </p:cNvPr>
          <p:cNvSpPr/>
          <p:nvPr/>
        </p:nvSpPr>
        <p:spPr>
          <a:xfrm>
            <a:off x="0" y="-2778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A4B1AA-9DD9-7EF2-338F-13D03F5DAEE1}"/>
              </a:ext>
            </a:extLst>
          </p:cNvPr>
          <p:cNvSpPr txBox="1"/>
          <p:nvPr/>
        </p:nvSpPr>
        <p:spPr>
          <a:xfrm>
            <a:off x="4101446" y="3036585"/>
            <a:ext cx="3989107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IT" sz="4500" spc="-300" dirty="0">
                <a:solidFill>
                  <a:srgbClr val="4569FA"/>
                </a:solidFill>
                <a:latin typeface="Dogica" panose="02000509000000000000" pitchFamily="49" charset="0"/>
              </a:rPr>
              <a:t>Keyword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8112304-908F-DFA7-55C0-BCECC20D9A52}"/>
              </a:ext>
            </a:extLst>
          </p:cNvPr>
          <p:cNvSpPr txBox="1"/>
          <p:nvPr/>
        </p:nvSpPr>
        <p:spPr>
          <a:xfrm>
            <a:off x="9569057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tx1"/>
                </a:solidFill>
                <a:latin typeface="Avenir Book" panose="02000503020000020003" pitchFamily="2" charset="0"/>
              </a:rPr>
              <a:t>6</a:t>
            </a:r>
          </a:p>
        </p:txBody>
      </p:sp>
      <p:sp>
        <p:nvSpPr>
          <p:cNvPr id="55" name="Subtitle 20">
            <a:extLst>
              <a:ext uri="{FF2B5EF4-FFF2-40B4-BE49-F238E27FC236}">
                <a16:creationId xmlns:a16="http://schemas.microsoft.com/office/drawing/2014/main" id="{3CAFF665-B6CE-DB1D-AD14-AB4E80EE405F}"/>
              </a:ext>
            </a:extLst>
          </p:cNvPr>
          <p:cNvSpPr txBox="1"/>
          <p:nvPr/>
        </p:nvSpPr>
        <p:spPr>
          <a:xfrm>
            <a:off x="4972881" y="2649774"/>
            <a:ext cx="2246235" cy="38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</a:lstStyle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1255508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5BEEBC-983F-F34C-09F1-67B15B039A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silver studded round studded accessory">
            <a:extLst>
              <a:ext uri="{FF2B5EF4-FFF2-40B4-BE49-F238E27FC236}">
                <a16:creationId xmlns:a16="http://schemas.microsoft.com/office/drawing/2014/main" id="{6AC5346D-BBDC-3E42-EBDC-52850E4E21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2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568" r="2024" b="18893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931987-2B72-D10B-EC12-6E608FEEC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374" y="267035"/>
            <a:ext cx="1370159" cy="39309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7C68358-09E6-EFE5-11E6-5BD2869B5660}"/>
              </a:ext>
            </a:extLst>
          </p:cNvPr>
          <p:cNvSpPr/>
          <p:nvPr/>
        </p:nvSpPr>
        <p:spPr>
          <a:xfrm>
            <a:off x="0" y="-2778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D7141F-9B47-D75E-6460-41CD3CD4E737}"/>
              </a:ext>
            </a:extLst>
          </p:cNvPr>
          <p:cNvSpPr txBox="1"/>
          <p:nvPr/>
        </p:nvSpPr>
        <p:spPr>
          <a:xfrm>
            <a:off x="4101446" y="3036585"/>
            <a:ext cx="3989107" cy="7848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ctr"/>
            <a:r>
              <a:rPr lang="en-IT" sz="4500" spc="-300" dirty="0">
                <a:solidFill>
                  <a:srgbClr val="4569FA"/>
                </a:solidFill>
                <a:latin typeface="Dogica" panose="02000509000000000000" pitchFamily="49" charset="0"/>
              </a:rPr>
              <a:t>Keyword</a:t>
            </a:r>
          </a:p>
        </p:txBody>
      </p:sp>
      <p:sp>
        <p:nvSpPr>
          <p:cNvPr id="55" name="Subtitle 20">
            <a:extLst>
              <a:ext uri="{FF2B5EF4-FFF2-40B4-BE49-F238E27FC236}">
                <a16:creationId xmlns:a16="http://schemas.microsoft.com/office/drawing/2014/main" id="{7293C63C-8364-D1AA-5BAD-746FEB443332}"/>
              </a:ext>
            </a:extLst>
          </p:cNvPr>
          <p:cNvSpPr txBox="1"/>
          <p:nvPr/>
        </p:nvSpPr>
        <p:spPr>
          <a:xfrm>
            <a:off x="4972881" y="2649774"/>
            <a:ext cx="2246235" cy="38681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</a:lstStyle>
          <a:p>
            <a:pPr algn="ctr"/>
            <a:r>
              <a:rPr lang="it-IT" dirty="0" err="1">
                <a:solidFill>
                  <a:schemeClr val="tx1"/>
                </a:solidFill>
              </a:rPr>
              <a:t>Lorem</a:t>
            </a:r>
            <a:r>
              <a:rPr lang="it-IT" dirty="0">
                <a:solidFill>
                  <a:schemeClr val="tx1"/>
                </a:solidFill>
              </a:rPr>
              <a:t> </a:t>
            </a:r>
            <a:r>
              <a:rPr lang="it-IT" dirty="0" err="1">
                <a:solidFill>
                  <a:schemeClr val="tx1"/>
                </a:solidFill>
              </a:rPr>
              <a:t>Ipsum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1" name="Linea">
            <a:extLst>
              <a:ext uri="{FF2B5EF4-FFF2-40B4-BE49-F238E27FC236}">
                <a16:creationId xmlns:a16="http://schemas.microsoft.com/office/drawing/2014/main" id="{A1D8C844-DC23-0549-F3AC-864271142B00}"/>
              </a:ext>
            </a:extLst>
          </p:cNvPr>
          <p:cNvSpPr/>
          <p:nvPr/>
        </p:nvSpPr>
        <p:spPr>
          <a:xfrm>
            <a:off x="272374" y="6427196"/>
            <a:ext cx="11673192" cy="0"/>
          </a:xfrm>
          <a:prstGeom prst="line">
            <a:avLst/>
          </a:prstGeom>
          <a:ln w="6350">
            <a:solidFill>
              <a:schemeClr val="tx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E815228-3BFD-8C6F-70F9-FD62632B11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220" y="6575054"/>
            <a:ext cx="865346" cy="955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8B32A4D-529D-EDFF-0182-CC56A2D417FA}"/>
              </a:ext>
            </a:extLst>
          </p:cNvPr>
          <p:cNvSpPr txBox="1"/>
          <p:nvPr/>
        </p:nvSpPr>
        <p:spPr>
          <a:xfrm>
            <a:off x="198218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latin typeface="Avenir Book" panose="02000503020000020003" pitchFamily="2" charset="0"/>
              </a:rPr>
              <a:t>The CreativeHub </a:t>
            </a:r>
            <a:r>
              <a:rPr lang="en-IT" sz="1000" b="1" dirty="0">
                <a:solidFill>
                  <a:srgbClr val="4569FA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7952B9F-4B6A-974B-5F6D-16C64D28D837}"/>
              </a:ext>
            </a:extLst>
          </p:cNvPr>
          <p:cNvSpPr txBox="1"/>
          <p:nvPr/>
        </p:nvSpPr>
        <p:spPr>
          <a:xfrm>
            <a:off x="9569057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tx1"/>
                </a:solidFill>
                <a:latin typeface="Avenir Book" panose="02000503020000020003" pitchFamily="2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409829770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 blurry image of a tall building in the dark">
            <a:extLst>
              <a:ext uri="{FF2B5EF4-FFF2-40B4-BE49-F238E27FC236}">
                <a16:creationId xmlns:a16="http://schemas.microsoft.com/office/drawing/2014/main" id="{9FACB89D-71B0-9A96-E616-D9A02263D0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25000"/>
                    </a14:imgEffect>
                    <a14:imgEffect>
                      <a14:colorTemperature colorTemp="6862"/>
                    </a14:imgEffect>
                    <a14:imgEffect>
                      <a14:saturation sat="223000"/>
                    </a14:imgEffect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1" name="Title 59"/>
          <p:cNvSpPr txBox="1">
            <a:spLocks noGrp="1"/>
          </p:cNvSpPr>
          <p:nvPr>
            <p:ph type="title"/>
          </p:nvPr>
        </p:nvSpPr>
        <p:spPr>
          <a:xfrm>
            <a:off x="536722" y="2497035"/>
            <a:ext cx="5691755" cy="3015253"/>
          </a:xfrm>
          <a:prstGeom prst="rect">
            <a:avLst/>
          </a:prstGeom>
        </p:spPr>
        <p:txBody>
          <a:bodyPr/>
          <a:lstStyle/>
          <a:p>
            <a:pPr>
              <a:defRPr sz="3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rPr dirty="0"/>
              <a:t>Here you can write something </a:t>
            </a:r>
            <a:r>
              <a:rPr dirty="0">
                <a:solidFill>
                  <a:srgbClr val="4569FA"/>
                </a:solidFill>
              </a:rPr>
              <a:t>meaningful</a:t>
            </a:r>
            <a:br>
              <a:rPr dirty="0">
                <a:solidFill>
                  <a:srgbClr val="4569FA"/>
                </a:solidFill>
              </a:rPr>
            </a:br>
            <a:r>
              <a:rPr dirty="0"/>
              <a:t>on dark background</a:t>
            </a:r>
          </a:p>
          <a:p>
            <a:pPr>
              <a:defRPr sz="36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endParaRPr dirty="0"/>
          </a:p>
          <a:p>
            <a:pPr>
              <a:defRPr sz="2300"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pPr>
            <a:r>
              <a:rPr dirty="0"/>
              <a:t>(this is a placeholder image)</a:t>
            </a:r>
          </a:p>
        </p:txBody>
      </p:sp>
      <p:sp>
        <p:nvSpPr>
          <p:cNvPr id="116" name="Subtitle 20"/>
          <p:cNvSpPr txBox="1"/>
          <p:nvPr/>
        </p:nvSpPr>
        <p:spPr>
          <a:xfrm>
            <a:off x="536722" y="1642206"/>
            <a:ext cx="11118555" cy="4240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45719" rIns="45719">
            <a:norm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2000">
                <a:solidFill>
                  <a:srgbClr val="FFFFFF"/>
                </a:solidFill>
                <a:latin typeface="Avenir LT Std 35 Light"/>
                <a:ea typeface="Avenir LT Std 35 Light"/>
                <a:cs typeface="Avenir LT Std 35 Light"/>
                <a:sym typeface="Avenir LT Std 35 Light"/>
              </a:defRPr>
            </a:lvl1pPr>
          </a:lstStyle>
          <a:p>
            <a:r>
              <a:rPr dirty="0"/>
              <a:t>Add a title here</a:t>
            </a:r>
          </a:p>
        </p:txBody>
      </p:sp>
      <p:sp>
        <p:nvSpPr>
          <p:cNvPr id="9" name="Linea">
            <a:extLst>
              <a:ext uri="{FF2B5EF4-FFF2-40B4-BE49-F238E27FC236}">
                <a16:creationId xmlns:a16="http://schemas.microsoft.com/office/drawing/2014/main" id="{28ABFA9E-61A3-D9B0-3F14-3D42B16C551E}"/>
              </a:ext>
            </a:extLst>
          </p:cNvPr>
          <p:cNvSpPr/>
          <p:nvPr/>
        </p:nvSpPr>
        <p:spPr>
          <a:xfrm>
            <a:off x="272374" y="6427196"/>
            <a:ext cx="11673192" cy="0"/>
          </a:xfrm>
          <a:prstGeom prst="line">
            <a:avLst/>
          </a:prstGeom>
          <a:ln w="6350">
            <a:solidFill>
              <a:schemeClr val="bg1"/>
            </a:solidFill>
            <a:miter/>
          </a:ln>
        </p:spPr>
        <p:txBody>
          <a:bodyPr lIns="45719" rIns="45719"/>
          <a:lstStyle/>
          <a:p>
            <a:endParaRPr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5D6779-F5B7-D4FF-3BA5-2014A52E109D}"/>
              </a:ext>
            </a:extLst>
          </p:cNvPr>
          <p:cNvSpPr txBox="1"/>
          <p:nvPr/>
        </p:nvSpPr>
        <p:spPr>
          <a:xfrm>
            <a:off x="198218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bg1"/>
                </a:solidFill>
                <a:latin typeface="Avenir Book" panose="02000503020000020003" pitchFamily="2" charset="0"/>
              </a:rPr>
              <a:t>The CreativeHub </a:t>
            </a:r>
            <a:r>
              <a:rPr lang="en-IT" sz="1000" b="1" dirty="0">
                <a:solidFill>
                  <a:srgbClr val="4569FA"/>
                </a:solidFill>
                <a:latin typeface="Avenir Book" panose="02000503020000020003" pitchFamily="2" charset="0"/>
              </a:rPr>
              <a:t>Hackathon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BB59B96-7036-FD6B-1369-F65543D802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80913" y="6575054"/>
            <a:ext cx="868608" cy="9595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F67C3D-F390-C982-960C-CD599525B62E}"/>
              </a:ext>
            </a:extLst>
          </p:cNvPr>
          <p:cNvSpPr txBox="1"/>
          <p:nvPr/>
        </p:nvSpPr>
        <p:spPr>
          <a:xfrm>
            <a:off x="9569057" y="6505723"/>
            <a:ext cx="1946160" cy="25391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IT" sz="1000" b="1" dirty="0">
                <a:solidFill>
                  <a:schemeClr val="bg1"/>
                </a:solidFill>
                <a:latin typeface="Avenir Book" panose="02000503020000020003" pitchFamily="2" charset="0"/>
              </a:rPr>
              <a:t>8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8EEE0FE-055C-DF21-EAA5-003C58E19BC3}"/>
              </a:ext>
            </a:extLst>
          </p:cNvPr>
          <p:cNvSpPr/>
          <p:nvPr/>
        </p:nvSpPr>
        <p:spPr>
          <a:xfrm>
            <a:off x="0" y="-2778"/>
            <a:ext cx="175014" cy="175014"/>
          </a:xfrm>
          <a:prstGeom prst="rect">
            <a:avLst/>
          </a:prstGeom>
          <a:solidFill>
            <a:srgbClr val="4569FA"/>
          </a:solidFill>
          <a:ln w="12700" cap="flat">
            <a:noFill/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IT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B540E81-B3E1-518E-C7DB-3D18D4617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380" y="255679"/>
            <a:ext cx="1370153" cy="393092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rial"/>
            <a:ea typeface="Arial"/>
            <a:cs typeface="Arial"/>
            <a:sym typeface="Arial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289</Words>
  <Application>Microsoft Macintosh PowerPoint</Application>
  <PresentationFormat>Widescreen</PresentationFormat>
  <Paragraphs>82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Arial</vt:lpstr>
      <vt:lpstr>Avenir</vt:lpstr>
      <vt:lpstr>Avenir Book</vt:lpstr>
      <vt:lpstr>Avenir LT Std 45 Book</vt:lpstr>
      <vt:lpstr>Calibri</vt:lpstr>
      <vt:lpstr>Dogica</vt:lpstr>
      <vt:lpstr>Montserrat Light</vt:lpstr>
      <vt:lpstr>Montserrat Medium</vt:lpstr>
      <vt:lpstr>Office Theme</vt:lpstr>
      <vt:lpstr>Lorem Ipsum</vt:lpstr>
      <vt:lpstr>Lorem Ipsum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Here you can write something meaningful on dark background  (this is a placeholder image)</vt:lpstr>
      <vt:lpstr>Here you can write something meaningful on light background  (this is a placeholder image)</vt:lpstr>
      <vt:lpstr>Your title goes here</vt:lpstr>
      <vt:lpstr>Your title goes here</vt:lpstr>
      <vt:lpstr>PowerPoint Presentation</vt:lpstr>
      <vt:lpstr>Lorem Ipsum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Carladous Ambre</cp:lastModifiedBy>
  <cp:revision>5</cp:revision>
  <dcterms:modified xsi:type="dcterms:W3CDTF">2025-06-05T07:56:27Z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e9a4386-74b9-4603-ae20-950a659f9b6e_Enabled">
    <vt:lpwstr>true</vt:lpwstr>
  </property>
  <property fmtid="{D5CDD505-2E9C-101B-9397-08002B2CF9AE}" pid="3" name="MSIP_Label_2e9a4386-74b9-4603-ae20-950a659f9b6e_SetDate">
    <vt:lpwstr>2025-06-04T07:46:42Z</vt:lpwstr>
  </property>
  <property fmtid="{D5CDD505-2E9C-101B-9397-08002B2CF9AE}" pid="4" name="MSIP_Label_2e9a4386-74b9-4603-ae20-950a659f9b6e_Method">
    <vt:lpwstr>Standard</vt:lpwstr>
  </property>
  <property fmtid="{D5CDD505-2E9C-101B-9397-08002B2CF9AE}" pid="5" name="MSIP_Label_2e9a4386-74b9-4603-ae20-950a659f9b6e_Name">
    <vt:lpwstr>Internal Use Only</vt:lpwstr>
  </property>
  <property fmtid="{D5CDD505-2E9C-101B-9397-08002B2CF9AE}" pid="6" name="MSIP_Label_2e9a4386-74b9-4603-ae20-950a659f9b6e_SiteId">
    <vt:lpwstr>c7d1a8f7-0546-4a0c-8cf5-3ddaebf97d51</vt:lpwstr>
  </property>
  <property fmtid="{D5CDD505-2E9C-101B-9397-08002B2CF9AE}" pid="7" name="MSIP_Label_2e9a4386-74b9-4603-ae20-950a659f9b6e_ActionId">
    <vt:lpwstr>5315c0ed-af30-41e4-913f-3855072c87b5</vt:lpwstr>
  </property>
  <property fmtid="{D5CDD505-2E9C-101B-9397-08002B2CF9AE}" pid="8" name="MSIP_Label_2e9a4386-74b9-4603-ae20-950a659f9b6e_ContentBits">
    <vt:lpwstr>0</vt:lpwstr>
  </property>
  <property fmtid="{D5CDD505-2E9C-101B-9397-08002B2CF9AE}" pid="9" name="MSIP_Label_2e9a4386-74b9-4603-ae20-950a659f9b6e_Tag">
    <vt:lpwstr>50, 3, 0, 1</vt:lpwstr>
  </property>
</Properties>
</file>